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 id="2147483660" r:id="rId3"/>
  </p:sldMasterIdLst>
  <p:notesMasterIdLst>
    <p:notesMasterId r:id="rId17"/>
  </p:notesMasterIdLst>
  <p:handoutMasterIdLst>
    <p:handoutMasterId r:id="rId18"/>
  </p:handoutMasterIdLst>
  <p:sldIdLst>
    <p:sldId id="256" r:id="rId4"/>
    <p:sldId id="259" r:id="rId5"/>
    <p:sldId id="257" r:id="rId6"/>
    <p:sldId id="276" r:id="rId7"/>
    <p:sldId id="275" r:id="rId8"/>
    <p:sldId id="279" r:id="rId9"/>
    <p:sldId id="282" r:id="rId10"/>
    <p:sldId id="277" r:id="rId11"/>
    <p:sldId id="278" r:id="rId12"/>
    <p:sldId id="280" r:id="rId13"/>
    <p:sldId id="281" r:id="rId14"/>
    <p:sldId id="260" r:id="rId15"/>
    <p:sldId id="285" r:id="rId16"/>
  </p:sldIdLst>
  <p:sldSz cx="12192000" cy="6858000"/>
  <p:notesSz cx="6858000" cy="9144000"/>
  <p:embeddedFontLst>
    <p:embeddedFont>
      <p:font typeface="方正公文小标宋" panose="02000500000000000000" charset="-122"/>
      <p:regular r:id="rId22"/>
    </p:embeddedFont>
    <p:embeddedFont>
      <p:font typeface="微软雅黑" panose="020B0503020204020204" pitchFamily="34" charset="-122"/>
      <p:regular r:id="rId23"/>
    </p:embeddedFont>
    <p:embeddedFont>
      <p:font typeface="汉仪大宋简" panose="02010600000101010101" pitchFamily="2" charset="-122"/>
      <p:regular r:id="rId24"/>
    </p:embeddedFont>
    <p:embeddedFont>
      <p:font typeface="等线" panose="02010600030101010101" charset="-122"/>
      <p:regular r:id="rId25"/>
    </p:embeddedFont>
    <p:embeddedFont>
      <p:font typeface="等线 Light" panose="02010600030101010101" charset="-122"/>
      <p:regular r:id="rId26"/>
    </p:embeddedFont>
    <p:embeddedFont>
      <p:font typeface="Calibri" panose="020F0502020204030204" charset="0"/>
      <p:regular r:id="rId27"/>
      <p:bold r:id="rId28"/>
      <p:italic r:id="rId29"/>
      <p:boldItalic r:id="rId30"/>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4CE79"/>
    <a:srgbClr val="DAA72B"/>
    <a:srgbClr val="66447C"/>
    <a:srgbClr val="A17EB8"/>
    <a:srgbClr val="EC32D3"/>
    <a:srgbClr val="4FBDDE"/>
    <a:srgbClr val="F26083"/>
    <a:srgbClr val="FFABCD"/>
    <a:srgbClr val="653428"/>
    <a:srgbClr val="8E604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262" autoAdjust="0"/>
    <p:restoredTop sz="94660"/>
  </p:normalViewPr>
  <p:slideViewPr>
    <p:cSldViewPr snapToGrid="0">
      <p:cViewPr varScale="1">
        <p:scale>
          <a:sx n="115" d="100"/>
          <a:sy n="115" d="100"/>
        </p:scale>
        <p:origin x="792"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slide" Target="slides/slide1.xml"/><Relationship Id="rId30" Type="http://schemas.openxmlformats.org/officeDocument/2006/relationships/font" Target="fonts/font9.fntdata"/><Relationship Id="rId3" Type="http://schemas.openxmlformats.org/officeDocument/2006/relationships/slideMaster" Target="slideMasters/slideMaster2.xml"/><Relationship Id="rId29" Type="http://schemas.openxmlformats.org/officeDocument/2006/relationships/font" Target="fonts/font8.fntdata"/><Relationship Id="rId28" Type="http://schemas.openxmlformats.org/officeDocument/2006/relationships/font" Target="fonts/font7.fntdata"/><Relationship Id="rId27" Type="http://schemas.openxmlformats.org/officeDocument/2006/relationships/font" Target="fonts/font6.fntdata"/><Relationship Id="rId26" Type="http://schemas.openxmlformats.org/officeDocument/2006/relationships/font" Target="fonts/font5.fntdata"/><Relationship Id="rId25" Type="http://schemas.openxmlformats.org/officeDocument/2006/relationships/font" Target="fonts/font4.fntdata"/><Relationship Id="rId24" Type="http://schemas.openxmlformats.org/officeDocument/2006/relationships/font" Target="fonts/font3.fntdata"/><Relationship Id="rId23" Type="http://schemas.openxmlformats.org/officeDocument/2006/relationships/font" Target="fonts/font2.fntdata"/><Relationship Id="rId22" Type="http://schemas.openxmlformats.org/officeDocument/2006/relationships/font" Target="fonts/font1.fntdata"/><Relationship Id="rId21" Type="http://schemas.openxmlformats.org/officeDocument/2006/relationships/tableStyles" Target="tableStyles.xml"/><Relationship Id="rId20" Type="http://schemas.openxmlformats.org/officeDocument/2006/relationships/viewProps" Target="viewProps.xml"/><Relationship Id="rId2" Type="http://schemas.openxmlformats.org/officeDocument/2006/relationships/theme" Target="theme/theme1.xml"/><Relationship Id="rId19" Type="http://schemas.openxmlformats.org/officeDocument/2006/relationships/presProps" Target="presProps.xml"/><Relationship Id="rId18" Type="http://schemas.openxmlformats.org/officeDocument/2006/relationships/handoutMaster" Target="handoutMasters/handoutMaster1.xml"/><Relationship Id="rId17" Type="http://schemas.openxmlformats.org/officeDocument/2006/relationships/notesMaster" Target="notesMasters/notesMaster1.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3B6B0086-816A-4A4B-9BB7-7426DF5B3FC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4039D78-F4AE-414A-A15B-BEA5663DBA51}"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3B6B0086-816A-4A4B-9BB7-7426DF5B3FC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4039D78-F4AE-414A-A15B-BEA5663DBA51}"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3B6B0086-816A-4A4B-9BB7-7426DF5B3FC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4039D78-F4AE-414A-A15B-BEA5663DBA51}"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3B6B0086-816A-4A4B-9BB7-7426DF5B3FC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4039D78-F4AE-414A-A15B-BEA5663DBA51}" type="slidenum">
              <a:rPr lang="zh-CN" altLang="en-US" smtClean="0"/>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3B6B0086-816A-4A4B-9BB7-7426DF5B3FC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4039D78-F4AE-414A-A15B-BEA5663DBA51}" type="slidenum">
              <a:rPr lang="zh-CN" altLang="en-US" smtClean="0"/>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3B6B0086-816A-4A4B-9BB7-7426DF5B3FC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4039D78-F4AE-414A-A15B-BEA5663DBA51}" type="slidenum">
              <a:rPr lang="zh-CN" altLang="en-US" smtClean="0"/>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3B6B0086-816A-4A4B-9BB7-7426DF5B3FC3}"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4039D78-F4AE-414A-A15B-BEA5663DBA51}" type="slidenum">
              <a:rPr lang="zh-CN" altLang="en-US" smtClean="0"/>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3B6B0086-816A-4A4B-9BB7-7426DF5B3FC3}"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F4039D78-F4AE-414A-A15B-BEA5663DBA51}" type="slidenum">
              <a:rPr lang="zh-CN" altLang="en-US" smtClean="0"/>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3B6B0086-816A-4A4B-9BB7-7426DF5B3FC3}"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F4039D78-F4AE-414A-A15B-BEA5663DBA51}" type="slidenum">
              <a:rPr lang="zh-CN" altLang="en-US" smtClean="0"/>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B6B0086-816A-4A4B-9BB7-7426DF5B3FC3}"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F4039D78-F4AE-414A-A15B-BEA5663DBA51}" type="slidenum">
              <a:rPr lang="zh-CN" altLang="en-US" smtClean="0"/>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3B6B0086-816A-4A4B-9BB7-7426DF5B3FC3}"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4039D78-F4AE-414A-A15B-BEA5663DBA51}"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3B6B0086-816A-4A4B-9BB7-7426DF5B3FC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4039D78-F4AE-414A-A15B-BEA5663DBA51}" type="slidenum">
              <a:rPr lang="zh-CN" altLang="en-US" smtClean="0"/>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3B6B0086-816A-4A4B-9BB7-7426DF5B3FC3}"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4039D78-F4AE-414A-A15B-BEA5663DBA51}" type="slidenum">
              <a:rPr lang="zh-CN" altLang="en-US" smtClean="0"/>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3B6B0086-816A-4A4B-9BB7-7426DF5B3FC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4039D78-F4AE-414A-A15B-BEA5663DBA51}" type="slidenum">
              <a:rPr lang="zh-CN" altLang="en-US" smtClean="0"/>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3B6B0086-816A-4A4B-9BB7-7426DF5B3FC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4039D78-F4AE-414A-A15B-BEA5663DBA51}"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3B6B0086-816A-4A4B-9BB7-7426DF5B3FC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4039D78-F4AE-414A-A15B-BEA5663DBA51}"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3B6B0086-816A-4A4B-9BB7-7426DF5B3FC3}"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4039D78-F4AE-414A-A15B-BEA5663DBA51}"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3B6B0086-816A-4A4B-9BB7-7426DF5B3FC3}"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F4039D78-F4AE-414A-A15B-BEA5663DBA51}"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3B6B0086-816A-4A4B-9BB7-7426DF5B3FC3}"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F4039D78-F4AE-414A-A15B-BEA5663DBA51}"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B6B0086-816A-4A4B-9BB7-7426DF5B3FC3}"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F4039D78-F4AE-414A-A15B-BEA5663DBA51}"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3B6B0086-816A-4A4B-9BB7-7426DF5B3FC3}"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4039D78-F4AE-414A-A15B-BEA5663DBA51}"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3B6B0086-816A-4A4B-9BB7-7426DF5B3FC3}"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4039D78-F4AE-414A-A15B-BEA5663DBA51}"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2" Type="http://schemas.openxmlformats.org/officeDocument/2006/relationships/theme" Target="../theme/theme2.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B6B0086-816A-4A4B-9BB7-7426DF5B3FC3}"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4039D78-F4AE-414A-A15B-BEA5663DBA51}"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B6B0086-816A-4A4B-9BB7-7426DF5B3FC3}"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4039D78-F4AE-414A-A15B-BEA5663DBA51}"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1.png"/></Relationships>
</file>

<file path=ppt/slides/_rels/slide11.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1.png"/></Relationships>
</file>

<file path=ppt/slides/_rels/slide12.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1.png"/></Relationships>
</file>

<file path=ppt/slides/_rels/slide13.xml.rels><?xml version="1.0" encoding="UTF-8" standalone="yes"?>
<Relationships xmlns="http://schemas.openxmlformats.org/package/2006/relationships"><Relationship Id="rId6" Type="http://schemas.openxmlformats.org/officeDocument/2006/relationships/slideLayout" Target="../slideLayouts/slideLayout12.xml"/><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2.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6.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1.png"/></Relationships>
</file>

<file path=ppt/slides/_rels/slide3.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4.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1.png"/></Relationships>
</file>

<file path=ppt/slides/_rels/slide5.xml.rels><?xml version="1.0" encoding="UTF-8" standalone="yes"?>
<Relationships xmlns="http://schemas.openxmlformats.org/package/2006/relationships"><Relationship Id="rId6" Type="http://schemas.openxmlformats.org/officeDocument/2006/relationships/slideLayout" Target="../slideLayouts/slideLayout12.xml"/><Relationship Id="rId5" Type="http://schemas.openxmlformats.org/officeDocument/2006/relationships/image" Target="../media/image8.png"/><Relationship Id="rId4" Type="http://schemas.openxmlformats.org/officeDocument/2006/relationships/image" Target="../media/image7.jpe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1.png"/></Relationships>
</file>

<file path=ppt/slides/_rels/slide6.xml.rels><?xml version="1.0" encoding="UTF-8" standalone="yes"?>
<Relationships xmlns="http://schemas.openxmlformats.org/package/2006/relationships"><Relationship Id="rId9" Type="http://schemas.openxmlformats.org/officeDocument/2006/relationships/image" Target="../media/image13.png"/><Relationship Id="rId8" Type="http://schemas.openxmlformats.org/officeDocument/2006/relationships/image" Target="../media/image12.jpeg"/><Relationship Id="rId7" Type="http://schemas.openxmlformats.org/officeDocument/2006/relationships/image" Target="../media/image11.jpeg"/><Relationship Id="rId6" Type="http://schemas.openxmlformats.org/officeDocument/2006/relationships/image" Target="../media/image10.jpeg"/><Relationship Id="rId5" Type="http://schemas.openxmlformats.org/officeDocument/2006/relationships/image" Target="file:///C:\Users\Den\AppData\Local\Temp\wps\INetCache\b6e97ca1f1992d0429d7de997a2099c4" TargetMode="External"/><Relationship Id="rId4" Type="http://schemas.openxmlformats.org/officeDocument/2006/relationships/image" Target="../media/image9.jpeg"/><Relationship Id="rId3" Type="http://schemas.openxmlformats.org/officeDocument/2006/relationships/image" Target="../media/image4.png"/><Relationship Id="rId2" Type="http://schemas.openxmlformats.org/officeDocument/2006/relationships/image" Target="../media/image3.png"/><Relationship Id="rId10" Type="http://schemas.openxmlformats.org/officeDocument/2006/relationships/slideLayout" Target="../slideLayouts/slideLayout12.xml"/><Relationship Id="rId1" Type="http://schemas.openxmlformats.org/officeDocument/2006/relationships/image" Target="../media/image1.png"/></Relationships>
</file>

<file path=ppt/slides/_rels/slide7.xml.rels><?xml version="1.0" encoding="UTF-8" standalone="yes"?>
<Relationships xmlns="http://schemas.openxmlformats.org/package/2006/relationships"><Relationship Id="rId9" Type="http://schemas.openxmlformats.org/officeDocument/2006/relationships/image" Target="../media/image18.png"/><Relationship Id="rId8" Type="http://schemas.openxmlformats.org/officeDocument/2006/relationships/image" Target="../media/image17.png"/><Relationship Id="rId7" Type="http://schemas.openxmlformats.org/officeDocument/2006/relationships/image" Target="../media/image16.png"/><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tags" Target="../tags/tag1.xml"/><Relationship Id="rId3" Type="http://schemas.openxmlformats.org/officeDocument/2006/relationships/image" Target="../media/image4.png"/><Relationship Id="rId2" Type="http://schemas.openxmlformats.org/officeDocument/2006/relationships/image" Target="../media/image3.png"/><Relationship Id="rId11" Type="http://schemas.openxmlformats.org/officeDocument/2006/relationships/slideLayout" Target="../slideLayouts/slideLayout12.xml"/><Relationship Id="rId10" Type="http://schemas.openxmlformats.org/officeDocument/2006/relationships/image" Target="../media/image19.png"/><Relationship Id="rId1" Type="http://schemas.openxmlformats.org/officeDocument/2006/relationships/image" Target="../media/image1.png"/></Relationships>
</file>

<file path=ppt/slides/_rels/slide8.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1.png"/></Relationships>
</file>

<file path=ppt/slides/_rels/slide9.xml.rels><?xml version="1.0" encoding="UTF-8" standalone="yes"?>
<Relationships xmlns="http://schemas.openxmlformats.org/package/2006/relationships"><Relationship Id="rId6" Type="http://schemas.openxmlformats.org/officeDocument/2006/relationships/slideLayout" Target="../slideLayouts/slideLayout12.xml"/><Relationship Id="rId5" Type="http://schemas.openxmlformats.org/officeDocument/2006/relationships/image" Target="../media/image23.jpeg"/><Relationship Id="rId4" Type="http://schemas.openxmlformats.org/officeDocument/2006/relationships/image" Target="../media/image22.jpeg"/><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2000" cy="6858000"/>
          </a:xfrm>
          <a:prstGeom prst="rect">
            <a:avLst/>
          </a:prstGeom>
          <a:solidFill>
            <a:srgbClr val="BD242C"/>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0" name="图片 39"/>
          <p:cNvPicPr>
            <a:picLocks noChangeAspect="1"/>
          </p:cNvPicPr>
          <p:nvPr/>
        </p:nvPicPr>
        <p:blipFill>
          <a:blip r:embed="rId1" cstate="screen">
            <a:alphaModFix amt="7000"/>
            <a:duotone>
              <a:schemeClr val="accent4">
                <a:shade val="45000"/>
                <a:satMod val="135000"/>
              </a:schemeClr>
              <a:prstClr val="white"/>
            </a:duotone>
          </a:blip>
          <a:srcRect/>
          <a:stretch>
            <a:fillRect/>
          </a:stretch>
        </p:blipFill>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21" name="文本框 20" descr="7b0a20202020227461726765744d6f64756c65223a20226b6f6e6c696e65666f6e7473220a7d0a"/>
          <p:cNvSpPr txBox="1"/>
          <p:nvPr/>
        </p:nvSpPr>
        <p:spPr>
          <a:xfrm>
            <a:off x="1771650" y="1875072"/>
            <a:ext cx="8648700" cy="1198880"/>
          </a:xfrm>
          <a:prstGeom prst="rect">
            <a:avLst/>
          </a:prstGeom>
          <a:noFill/>
        </p:spPr>
        <p:txBody>
          <a:bodyPr wrap="square" rtlCol="0">
            <a:spAutoFit/>
          </a:bodyPr>
          <a:lstStyle/>
          <a:p>
            <a:pPr algn="ctr"/>
            <a:r>
              <a:rPr lang="zh-CN" altLang="en-US" sz="7200" dirty="0">
                <a:solidFill>
                  <a:srgbClr val="F4CE79"/>
                </a:solidFill>
                <a:latin typeface="方正公文小标宋" panose="02000500000000000000" charset="-122"/>
                <a:ea typeface="方正公文小标宋" panose="02000500000000000000" charset="-122"/>
                <a:cs typeface="方正公文小标宋" panose="02000500000000000000" charset="-122"/>
                <a:sym typeface="方正公文小标宋" panose="02000500000000000000" charset="-122"/>
              </a:rPr>
              <a:t>争做合格共产党员</a:t>
            </a:r>
            <a:endParaRPr lang="zh-CN" altLang="en-US" sz="7200" dirty="0">
              <a:solidFill>
                <a:srgbClr val="F4CE79"/>
              </a:solidFill>
              <a:latin typeface="方正公文小标宋" panose="02000500000000000000" charset="-122"/>
              <a:ea typeface="方正公文小标宋" panose="02000500000000000000" charset="-122"/>
              <a:cs typeface="方正公文小标宋" panose="02000500000000000000" charset="-122"/>
              <a:sym typeface="方正公文小标宋" panose="02000500000000000000" charset="-122"/>
            </a:endParaRPr>
          </a:p>
        </p:txBody>
      </p:sp>
      <p:pic>
        <p:nvPicPr>
          <p:cNvPr id="24" name="图片 23" descr="手机屏幕的截图&#10;&#10;描述已自动生成"/>
          <p:cNvPicPr>
            <a:picLocks noChangeAspect="1"/>
          </p:cNvPicPr>
          <p:nvPr/>
        </p:nvPicPr>
        <p:blipFill>
          <a:blip r:embed="rId2" cstate="screen"/>
          <a:stretch>
            <a:fillRect/>
          </a:stretch>
        </p:blipFill>
        <p:spPr>
          <a:xfrm>
            <a:off x="1255768" y="5309600"/>
            <a:ext cx="9678297" cy="1942099"/>
          </a:xfrm>
          <a:prstGeom prst="rect">
            <a:avLst/>
          </a:prstGeom>
        </p:spPr>
      </p:pic>
      <p:pic>
        <p:nvPicPr>
          <p:cNvPr id="30" name="图片 29" descr="图片包含 游戏机, 桌子&#10;&#10;描述已自动生成"/>
          <p:cNvPicPr>
            <a:picLocks noChangeAspect="1"/>
          </p:cNvPicPr>
          <p:nvPr/>
        </p:nvPicPr>
        <p:blipFill>
          <a:blip r:embed="rId3" cstate="screen"/>
          <a:stretch>
            <a:fillRect/>
          </a:stretch>
        </p:blipFill>
        <p:spPr>
          <a:xfrm>
            <a:off x="-97223" y="4916134"/>
            <a:ext cx="1421198" cy="2103597"/>
          </a:xfrm>
          <a:prstGeom prst="rect">
            <a:avLst/>
          </a:prstGeom>
        </p:spPr>
      </p:pic>
      <p:pic>
        <p:nvPicPr>
          <p:cNvPr id="32" name="图片 31" descr="图片包含 游戏机, 花, 鸟&#10;&#10;描述已自动生成"/>
          <p:cNvPicPr>
            <a:picLocks noChangeAspect="1"/>
          </p:cNvPicPr>
          <p:nvPr/>
        </p:nvPicPr>
        <p:blipFill>
          <a:blip r:embed="rId4" cstate="screen"/>
          <a:stretch>
            <a:fillRect/>
          </a:stretch>
        </p:blipFill>
        <p:spPr>
          <a:xfrm>
            <a:off x="10934700" y="5380990"/>
            <a:ext cx="1673860" cy="1477010"/>
          </a:xfrm>
          <a:prstGeom prst="rect">
            <a:avLst/>
          </a:prstGeom>
        </p:spPr>
      </p:pic>
      <p:grpSp>
        <p:nvGrpSpPr>
          <p:cNvPr id="38" name="组合 37"/>
          <p:cNvGrpSpPr/>
          <p:nvPr/>
        </p:nvGrpSpPr>
        <p:grpSpPr>
          <a:xfrm>
            <a:off x="3076575" y="3247574"/>
            <a:ext cx="6048375" cy="521970"/>
            <a:chOff x="3076575" y="2998019"/>
            <a:chExt cx="6048375" cy="521970"/>
          </a:xfrm>
        </p:grpSpPr>
        <p:cxnSp>
          <p:nvCxnSpPr>
            <p:cNvPr id="35" name="直接连接符 34"/>
            <p:cNvCxnSpPr/>
            <p:nvPr/>
          </p:nvCxnSpPr>
          <p:spPr>
            <a:xfrm>
              <a:off x="3076575" y="3009900"/>
              <a:ext cx="6048375" cy="0"/>
            </a:xfrm>
            <a:prstGeom prst="line">
              <a:avLst/>
            </a:prstGeom>
            <a:ln w="19050">
              <a:solidFill>
                <a:srgbClr val="F4CE79"/>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a:off x="3076575" y="3514725"/>
              <a:ext cx="6048375" cy="0"/>
            </a:xfrm>
            <a:prstGeom prst="line">
              <a:avLst/>
            </a:prstGeom>
            <a:ln w="19050">
              <a:solidFill>
                <a:srgbClr val="F4CE79"/>
              </a:solidFill>
            </a:ln>
          </p:spPr>
          <p:style>
            <a:lnRef idx="1">
              <a:schemeClr val="accent1"/>
            </a:lnRef>
            <a:fillRef idx="0">
              <a:schemeClr val="accent1"/>
            </a:fillRef>
            <a:effectRef idx="0">
              <a:schemeClr val="accent1"/>
            </a:effectRef>
            <a:fontRef idx="minor">
              <a:schemeClr val="tx1"/>
            </a:fontRef>
          </p:style>
        </p:cxnSp>
        <p:sp>
          <p:nvSpPr>
            <p:cNvPr id="37" name="文本框 36"/>
            <p:cNvSpPr txBox="1"/>
            <p:nvPr/>
          </p:nvSpPr>
          <p:spPr>
            <a:xfrm>
              <a:off x="3109463" y="2998019"/>
              <a:ext cx="6015487" cy="521970"/>
            </a:xfrm>
            <a:prstGeom prst="rect">
              <a:avLst/>
            </a:prstGeom>
            <a:noFill/>
          </p:spPr>
          <p:txBody>
            <a:bodyPr wrap="square" rtlCol="0">
              <a:spAutoFit/>
            </a:bodyPr>
            <a:lstStyle/>
            <a:p>
              <a:pPr algn="dist"/>
              <a:r>
                <a:rPr lang="zh-CN" sz="2800" dirty="0">
                  <a:solidFill>
                    <a:srgbClr val="F4CE79"/>
                  </a:solidFill>
                  <a:ea typeface="+mn-lt"/>
                </a:rPr>
                <a:t>预备党员转正申请答辩</a:t>
              </a:r>
              <a:endParaRPr lang="zh-CN" sz="2800" dirty="0">
                <a:solidFill>
                  <a:srgbClr val="F4CE79"/>
                </a:solidFill>
                <a:ea typeface="+mn-lt"/>
              </a:endParaRPr>
            </a:p>
          </p:txBody>
        </p:sp>
      </p:grpSp>
      <p:sp>
        <p:nvSpPr>
          <p:cNvPr id="39" name="1"/>
          <p:cNvSpPr/>
          <p:nvPr/>
        </p:nvSpPr>
        <p:spPr bwMode="auto">
          <a:xfrm>
            <a:off x="5580833" y="493020"/>
            <a:ext cx="1029063" cy="1017009"/>
          </a:xfrm>
          <a:custGeom>
            <a:avLst/>
            <a:gdLst>
              <a:gd name="T0" fmla="*/ 205 w 238"/>
              <a:gd name="T1" fmla="*/ 233 h 235"/>
              <a:gd name="T2" fmla="*/ 188 w 238"/>
              <a:gd name="T3" fmla="*/ 216 h 235"/>
              <a:gd name="T4" fmla="*/ 178 w 238"/>
              <a:gd name="T5" fmla="*/ 214 h 235"/>
              <a:gd name="T6" fmla="*/ 104 w 238"/>
              <a:gd name="T7" fmla="*/ 233 h 235"/>
              <a:gd name="T8" fmla="*/ 46 w 238"/>
              <a:gd name="T9" fmla="*/ 214 h 235"/>
              <a:gd name="T10" fmla="*/ 36 w 238"/>
              <a:gd name="T11" fmla="*/ 218 h 235"/>
              <a:gd name="T12" fmla="*/ 16 w 238"/>
              <a:gd name="T13" fmla="*/ 233 h 235"/>
              <a:gd name="T14" fmla="*/ 0 w 238"/>
              <a:gd name="T15" fmla="*/ 216 h 235"/>
              <a:gd name="T16" fmla="*/ 17 w 238"/>
              <a:gd name="T17" fmla="*/ 199 h 235"/>
              <a:gd name="T18" fmla="*/ 24 w 238"/>
              <a:gd name="T19" fmla="*/ 198 h 235"/>
              <a:gd name="T20" fmla="*/ 8 w 238"/>
              <a:gd name="T21" fmla="*/ 176 h 235"/>
              <a:gd name="T22" fmla="*/ 26 w 238"/>
              <a:gd name="T23" fmla="*/ 159 h 235"/>
              <a:gd name="T24" fmla="*/ 154 w 238"/>
              <a:gd name="T25" fmla="*/ 184 h 235"/>
              <a:gd name="T26" fmla="*/ 74 w 238"/>
              <a:gd name="T27" fmla="*/ 106 h 235"/>
              <a:gd name="T28" fmla="*/ 57 w 238"/>
              <a:gd name="T29" fmla="*/ 128 h 235"/>
              <a:gd name="T30" fmla="*/ 23 w 238"/>
              <a:gd name="T31" fmla="*/ 93 h 235"/>
              <a:gd name="T32" fmla="*/ 78 w 238"/>
              <a:gd name="T33" fmla="*/ 39 h 235"/>
              <a:gd name="T34" fmla="*/ 83 w 238"/>
              <a:gd name="T35" fmla="*/ 38 h 235"/>
              <a:gd name="T36" fmla="*/ 117 w 238"/>
              <a:gd name="T37" fmla="*/ 30 h 235"/>
              <a:gd name="T38" fmla="*/ 135 w 238"/>
              <a:gd name="T39" fmla="*/ 48 h 235"/>
              <a:gd name="T40" fmla="*/ 105 w 238"/>
              <a:gd name="T41" fmla="*/ 75 h 235"/>
              <a:gd name="T42" fmla="*/ 184 w 238"/>
              <a:gd name="T43" fmla="*/ 151 h 235"/>
              <a:gd name="T44" fmla="*/ 124 w 238"/>
              <a:gd name="T45" fmla="*/ 0 h 235"/>
              <a:gd name="T46" fmla="*/ 159 w 238"/>
              <a:gd name="T47" fmla="*/ 8 h 235"/>
              <a:gd name="T48" fmla="*/ 232 w 238"/>
              <a:gd name="T49" fmla="*/ 96 h 235"/>
              <a:gd name="T50" fmla="*/ 215 w 238"/>
              <a:gd name="T51" fmla="*/ 177 h 235"/>
              <a:gd name="T52" fmla="*/ 217 w 238"/>
              <a:gd name="T53" fmla="*/ 188 h 235"/>
              <a:gd name="T54" fmla="*/ 234 w 238"/>
              <a:gd name="T55" fmla="*/ 204 h 235"/>
              <a:gd name="T56" fmla="*/ 205 w 238"/>
              <a:gd name="T57" fmla="*/ 233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38" h="235">
                <a:moveTo>
                  <a:pt x="205" y="233"/>
                </a:moveTo>
                <a:cubicBezTo>
                  <a:pt x="199" y="227"/>
                  <a:pt x="193" y="222"/>
                  <a:pt x="188" y="216"/>
                </a:cubicBezTo>
                <a:cubicBezTo>
                  <a:pt x="185" y="212"/>
                  <a:pt x="182" y="212"/>
                  <a:pt x="178" y="214"/>
                </a:cubicBezTo>
                <a:cubicBezTo>
                  <a:pt x="155" y="228"/>
                  <a:pt x="131" y="235"/>
                  <a:pt x="104" y="233"/>
                </a:cubicBezTo>
                <a:cubicBezTo>
                  <a:pt x="83" y="232"/>
                  <a:pt x="63" y="225"/>
                  <a:pt x="46" y="214"/>
                </a:cubicBezTo>
                <a:cubicBezTo>
                  <a:pt x="37" y="208"/>
                  <a:pt x="37" y="208"/>
                  <a:pt x="36" y="218"/>
                </a:cubicBezTo>
                <a:cubicBezTo>
                  <a:pt x="34" y="228"/>
                  <a:pt x="26" y="234"/>
                  <a:pt x="16" y="233"/>
                </a:cubicBezTo>
                <a:cubicBezTo>
                  <a:pt x="8" y="233"/>
                  <a:pt x="0" y="225"/>
                  <a:pt x="0" y="216"/>
                </a:cubicBezTo>
                <a:cubicBezTo>
                  <a:pt x="1" y="207"/>
                  <a:pt x="8" y="199"/>
                  <a:pt x="17" y="199"/>
                </a:cubicBezTo>
                <a:cubicBezTo>
                  <a:pt x="19" y="198"/>
                  <a:pt x="21" y="198"/>
                  <a:pt x="24" y="198"/>
                </a:cubicBezTo>
                <a:cubicBezTo>
                  <a:pt x="18" y="190"/>
                  <a:pt x="13" y="183"/>
                  <a:pt x="8" y="176"/>
                </a:cubicBezTo>
                <a:cubicBezTo>
                  <a:pt x="15" y="170"/>
                  <a:pt x="20" y="165"/>
                  <a:pt x="26" y="159"/>
                </a:cubicBezTo>
                <a:cubicBezTo>
                  <a:pt x="63" y="193"/>
                  <a:pt x="105" y="206"/>
                  <a:pt x="154" y="184"/>
                </a:cubicBezTo>
                <a:cubicBezTo>
                  <a:pt x="128" y="158"/>
                  <a:pt x="102" y="133"/>
                  <a:pt x="74" y="106"/>
                </a:cubicBezTo>
                <a:cubicBezTo>
                  <a:pt x="69" y="112"/>
                  <a:pt x="63" y="120"/>
                  <a:pt x="57" y="128"/>
                </a:cubicBezTo>
                <a:cubicBezTo>
                  <a:pt x="45" y="115"/>
                  <a:pt x="34" y="105"/>
                  <a:pt x="23" y="93"/>
                </a:cubicBezTo>
                <a:cubicBezTo>
                  <a:pt x="41" y="75"/>
                  <a:pt x="60" y="57"/>
                  <a:pt x="78" y="39"/>
                </a:cubicBezTo>
                <a:cubicBezTo>
                  <a:pt x="79" y="38"/>
                  <a:pt x="81" y="37"/>
                  <a:pt x="83" y="38"/>
                </a:cubicBezTo>
                <a:cubicBezTo>
                  <a:pt x="95" y="41"/>
                  <a:pt x="107" y="38"/>
                  <a:pt x="117" y="30"/>
                </a:cubicBezTo>
                <a:cubicBezTo>
                  <a:pt x="123" y="36"/>
                  <a:pt x="128" y="41"/>
                  <a:pt x="135" y="48"/>
                </a:cubicBezTo>
                <a:cubicBezTo>
                  <a:pt x="125" y="57"/>
                  <a:pt x="115" y="66"/>
                  <a:pt x="105" y="75"/>
                </a:cubicBezTo>
                <a:cubicBezTo>
                  <a:pt x="132" y="101"/>
                  <a:pt x="158" y="126"/>
                  <a:pt x="184" y="151"/>
                </a:cubicBezTo>
                <a:cubicBezTo>
                  <a:pt x="210" y="117"/>
                  <a:pt x="196" y="35"/>
                  <a:pt x="124" y="0"/>
                </a:cubicBezTo>
                <a:cubicBezTo>
                  <a:pt x="137" y="0"/>
                  <a:pt x="149" y="3"/>
                  <a:pt x="159" y="8"/>
                </a:cubicBezTo>
                <a:cubicBezTo>
                  <a:pt x="198" y="25"/>
                  <a:pt x="224" y="54"/>
                  <a:pt x="232" y="96"/>
                </a:cubicBezTo>
                <a:cubicBezTo>
                  <a:pt x="238" y="125"/>
                  <a:pt x="231" y="152"/>
                  <a:pt x="215" y="177"/>
                </a:cubicBezTo>
                <a:cubicBezTo>
                  <a:pt x="213" y="182"/>
                  <a:pt x="213" y="184"/>
                  <a:pt x="217" y="188"/>
                </a:cubicBezTo>
                <a:cubicBezTo>
                  <a:pt x="223" y="193"/>
                  <a:pt x="228" y="198"/>
                  <a:pt x="234" y="204"/>
                </a:cubicBezTo>
                <a:cubicBezTo>
                  <a:pt x="224" y="214"/>
                  <a:pt x="214" y="223"/>
                  <a:pt x="205" y="233"/>
                </a:cubicBezTo>
                <a:close/>
              </a:path>
            </a:pathLst>
          </a:custGeom>
          <a:solidFill>
            <a:srgbClr val="F4CE79"/>
          </a:solidFill>
          <a:ln>
            <a:noFill/>
          </a:ln>
        </p:spPr>
        <p:txBody>
          <a:bodyPr anchor="ctr"/>
          <a:lstStyle/>
          <a:p>
            <a:pPr algn="ctr"/>
            <a:endParaRPr lang="en-US" dirty="0"/>
          </a:p>
        </p:txBody>
      </p:sp>
      <p:sp>
        <p:nvSpPr>
          <p:cNvPr id="3" name="文本框 2"/>
          <p:cNvSpPr txBox="1"/>
          <p:nvPr/>
        </p:nvSpPr>
        <p:spPr>
          <a:xfrm>
            <a:off x="4585335" y="4168775"/>
            <a:ext cx="3030855" cy="1014730"/>
          </a:xfrm>
          <a:prstGeom prst="rect">
            <a:avLst/>
          </a:prstGeom>
          <a:noFill/>
        </p:spPr>
        <p:txBody>
          <a:bodyPr wrap="square" rtlCol="0">
            <a:spAutoFit/>
          </a:bodyPr>
          <a:p>
            <a:pPr algn="ctr">
              <a:lnSpc>
                <a:spcPct val="150000"/>
              </a:lnSpc>
            </a:pPr>
            <a:r>
              <a:rPr lang="zh-CN" altLang="en-US" sz="2000" b="1">
                <a:solidFill>
                  <a:srgbClr val="E7C87A"/>
                </a:solidFill>
              </a:rPr>
              <a:t>答辩人：邓鸿伟</a:t>
            </a:r>
            <a:br>
              <a:rPr lang="zh-CN" altLang="en-US" sz="2000" b="1">
                <a:solidFill>
                  <a:srgbClr val="E7C87A"/>
                </a:solidFill>
              </a:rPr>
            </a:br>
            <a:r>
              <a:rPr lang="zh-CN" altLang="en-US" sz="2000" b="1">
                <a:solidFill>
                  <a:srgbClr val="E7C87A"/>
                </a:solidFill>
              </a:rPr>
              <a:t>时间：2</a:t>
            </a:r>
            <a:r>
              <a:rPr lang="en-US" altLang="zh-CN" sz="2000" b="1">
                <a:solidFill>
                  <a:srgbClr val="E7C87A"/>
                </a:solidFill>
              </a:rPr>
              <a:t>021</a:t>
            </a:r>
            <a:r>
              <a:rPr lang="zh-CN" altLang="en-US" sz="2000" b="1">
                <a:solidFill>
                  <a:srgbClr val="E7C87A"/>
                </a:solidFill>
              </a:rPr>
              <a:t>年</a:t>
            </a:r>
            <a:r>
              <a:rPr lang="en-US" altLang="zh-CN" sz="2000" b="1">
                <a:solidFill>
                  <a:srgbClr val="E7C87A"/>
                </a:solidFill>
              </a:rPr>
              <a:t>7</a:t>
            </a:r>
            <a:r>
              <a:rPr lang="zh-CN" altLang="en-US" sz="2000" b="1">
                <a:solidFill>
                  <a:srgbClr val="E7C87A"/>
                </a:solidFill>
              </a:rPr>
              <a:t>月</a:t>
            </a:r>
            <a:r>
              <a:rPr lang="en-US" altLang="zh-CN" sz="2000" b="1">
                <a:solidFill>
                  <a:srgbClr val="E7C87A"/>
                </a:solidFill>
              </a:rPr>
              <a:t>1</a:t>
            </a:r>
            <a:r>
              <a:rPr lang="zh-CN" altLang="en-US" sz="2000" b="1">
                <a:solidFill>
                  <a:srgbClr val="E7C87A"/>
                </a:solidFill>
              </a:rPr>
              <a:t>日</a:t>
            </a:r>
            <a:endParaRPr lang="zh-CN" altLang="en-US" sz="2000" b="1">
              <a:solidFill>
                <a:srgbClr val="E7C87A"/>
              </a:solidFill>
            </a:endParaRPr>
          </a:p>
        </p:txBody>
      </p:sp>
      <p:pic>
        <p:nvPicPr>
          <p:cNvPr id="29" name="图片 2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9669145" y="350520"/>
            <a:ext cx="2286000" cy="200279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2000" cy="6858000"/>
          </a:xfrm>
          <a:prstGeom prst="rect">
            <a:avLst/>
          </a:prstGeom>
          <a:solidFill>
            <a:srgbClr val="BD242C"/>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0" name="图片 39"/>
          <p:cNvPicPr>
            <a:picLocks noChangeAspect="1"/>
          </p:cNvPicPr>
          <p:nvPr/>
        </p:nvPicPr>
        <p:blipFill>
          <a:blip r:embed="rId1" cstate="screen">
            <a:alphaModFix amt="7000"/>
            <a:duotone>
              <a:schemeClr val="accent4">
                <a:shade val="45000"/>
                <a:satMod val="135000"/>
              </a:schemeClr>
              <a:prstClr val="white"/>
            </a:duotone>
          </a:blip>
          <a:srcRect/>
          <a:stretch>
            <a:fillRect/>
          </a:stretch>
        </p:blipFill>
        <p:spPr>
          <a:xfrm>
            <a:off x="635" y="-3429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21" name="文本框 20"/>
          <p:cNvSpPr txBox="1"/>
          <p:nvPr/>
        </p:nvSpPr>
        <p:spPr>
          <a:xfrm>
            <a:off x="1089025" y="233680"/>
            <a:ext cx="3217545" cy="583565"/>
          </a:xfrm>
          <a:prstGeom prst="rect">
            <a:avLst/>
          </a:prstGeom>
          <a:noFill/>
        </p:spPr>
        <p:txBody>
          <a:bodyPr wrap="square" rtlCol="0">
            <a:spAutoFit/>
          </a:bodyPr>
          <a:lstStyle/>
          <a:p>
            <a:pPr algn="l"/>
            <a:r>
              <a:rPr lang="zh-CN" altLang="en-US" sz="3200" dirty="0">
                <a:solidFill>
                  <a:srgbClr val="F4CE79"/>
                </a:solidFill>
                <a:latin typeface="方正公文小标宋" panose="02000500000000000000" charset="-122"/>
                <a:ea typeface="方正公文小标宋" panose="02000500000000000000" charset="-122"/>
              </a:rPr>
              <a:t>自我批评（</a:t>
            </a:r>
            <a:r>
              <a:rPr lang="zh-CN" altLang="en-US" sz="3200" dirty="0">
                <a:solidFill>
                  <a:srgbClr val="F4CE79"/>
                </a:solidFill>
                <a:latin typeface="方正公文小标宋" panose="02000500000000000000" charset="-122"/>
                <a:ea typeface="方正公文小标宋" panose="02000500000000000000" charset="-122"/>
                <a:sym typeface="+mn-ea"/>
              </a:rPr>
              <a:t>不足）</a:t>
            </a:r>
            <a:endParaRPr lang="zh-CN" altLang="en-US" sz="3200" dirty="0">
              <a:solidFill>
                <a:srgbClr val="F4CE79"/>
              </a:solidFill>
              <a:latin typeface="方正公文小标宋" panose="02000500000000000000" charset="-122"/>
              <a:ea typeface="方正公文小标宋" panose="02000500000000000000" charset="-122"/>
            </a:endParaRPr>
          </a:p>
        </p:txBody>
      </p:sp>
      <p:sp>
        <p:nvSpPr>
          <p:cNvPr id="39" name="1"/>
          <p:cNvSpPr/>
          <p:nvPr/>
        </p:nvSpPr>
        <p:spPr bwMode="auto">
          <a:xfrm>
            <a:off x="346593" y="223549"/>
            <a:ext cx="533401" cy="527153"/>
          </a:xfrm>
          <a:custGeom>
            <a:avLst/>
            <a:gdLst>
              <a:gd name="T0" fmla="*/ 205 w 238"/>
              <a:gd name="T1" fmla="*/ 233 h 235"/>
              <a:gd name="T2" fmla="*/ 188 w 238"/>
              <a:gd name="T3" fmla="*/ 216 h 235"/>
              <a:gd name="T4" fmla="*/ 178 w 238"/>
              <a:gd name="T5" fmla="*/ 214 h 235"/>
              <a:gd name="T6" fmla="*/ 104 w 238"/>
              <a:gd name="T7" fmla="*/ 233 h 235"/>
              <a:gd name="T8" fmla="*/ 46 w 238"/>
              <a:gd name="T9" fmla="*/ 214 h 235"/>
              <a:gd name="T10" fmla="*/ 36 w 238"/>
              <a:gd name="T11" fmla="*/ 218 h 235"/>
              <a:gd name="T12" fmla="*/ 16 w 238"/>
              <a:gd name="T13" fmla="*/ 233 h 235"/>
              <a:gd name="T14" fmla="*/ 0 w 238"/>
              <a:gd name="T15" fmla="*/ 216 h 235"/>
              <a:gd name="T16" fmla="*/ 17 w 238"/>
              <a:gd name="T17" fmla="*/ 199 h 235"/>
              <a:gd name="T18" fmla="*/ 24 w 238"/>
              <a:gd name="T19" fmla="*/ 198 h 235"/>
              <a:gd name="T20" fmla="*/ 8 w 238"/>
              <a:gd name="T21" fmla="*/ 176 h 235"/>
              <a:gd name="T22" fmla="*/ 26 w 238"/>
              <a:gd name="T23" fmla="*/ 159 h 235"/>
              <a:gd name="T24" fmla="*/ 154 w 238"/>
              <a:gd name="T25" fmla="*/ 184 h 235"/>
              <a:gd name="T26" fmla="*/ 74 w 238"/>
              <a:gd name="T27" fmla="*/ 106 h 235"/>
              <a:gd name="T28" fmla="*/ 57 w 238"/>
              <a:gd name="T29" fmla="*/ 128 h 235"/>
              <a:gd name="T30" fmla="*/ 23 w 238"/>
              <a:gd name="T31" fmla="*/ 93 h 235"/>
              <a:gd name="T32" fmla="*/ 78 w 238"/>
              <a:gd name="T33" fmla="*/ 39 h 235"/>
              <a:gd name="T34" fmla="*/ 83 w 238"/>
              <a:gd name="T35" fmla="*/ 38 h 235"/>
              <a:gd name="T36" fmla="*/ 117 w 238"/>
              <a:gd name="T37" fmla="*/ 30 h 235"/>
              <a:gd name="T38" fmla="*/ 135 w 238"/>
              <a:gd name="T39" fmla="*/ 48 h 235"/>
              <a:gd name="T40" fmla="*/ 105 w 238"/>
              <a:gd name="T41" fmla="*/ 75 h 235"/>
              <a:gd name="T42" fmla="*/ 184 w 238"/>
              <a:gd name="T43" fmla="*/ 151 h 235"/>
              <a:gd name="T44" fmla="*/ 124 w 238"/>
              <a:gd name="T45" fmla="*/ 0 h 235"/>
              <a:gd name="T46" fmla="*/ 159 w 238"/>
              <a:gd name="T47" fmla="*/ 8 h 235"/>
              <a:gd name="T48" fmla="*/ 232 w 238"/>
              <a:gd name="T49" fmla="*/ 96 h 235"/>
              <a:gd name="T50" fmla="*/ 215 w 238"/>
              <a:gd name="T51" fmla="*/ 177 h 235"/>
              <a:gd name="T52" fmla="*/ 217 w 238"/>
              <a:gd name="T53" fmla="*/ 188 h 235"/>
              <a:gd name="T54" fmla="*/ 234 w 238"/>
              <a:gd name="T55" fmla="*/ 204 h 235"/>
              <a:gd name="T56" fmla="*/ 205 w 238"/>
              <a:gd name="T57" fmla="*/ 233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38" h="235">
                <a:moveTo>
                  <a:pt x="205" y="233"/>
                </a:moveTo>
                <a:cubicBezTo>
                  <a:pt x="199" y="227"/>
                  <a:pt x="193" y="222"/>
                  <a:pt x="188" y="216"/>
                </a:cubicBezTo>
                <a:cubicBezTo>
                  <a:pt x="185" y="212"/>
                  <a:pt x="182" y="212"/>
                  <a:pt x="178" y="214"/>
                </a:cubicBezTo>
                <a:cubicBezTo>
                  <a:pt x="155" y="228"/>
                  <a:pt x="131" y="235"/>
                  <a:pt x="104" y="233"/>
                </a:cubicBezTo>
                <a:cubicBezTo>
                  <a:pt x="83" y="232"/>
                  <a:pt x="63" y="225"/>
                  <a:pt x="46" y="214"/>
                </a:cubicBezTo>
                <a:cubicBezTo>
                  <a:pt x="37" y="208"/>
                  <a:pt x="37" y="208"/>
                  <a:pt x="36" y="218"/>
                </a:cubicBezTo>
                <a:cubicBezTo>
                  <a:pt x="34" y="228"/>
                  <a:pt x="26" y="234"/>
                  <a:pt x="16" y="233"/>
                </a:cubicBezTo>
                <a:cubicBezTo>
                  <a:pt x="8" y="233"/>
                  <a:pt x="0" y="225"/>
                  <a:pt x="0" y="216"/>
                </a:cubicBezTo>
                <a:cubicBezTo>
                  <a:pt x="1" y="207"/>
                  <a:pt x="8" y="199"/>
                  <a:pt x="17" y="199"/>
                </a:cubicBezTo>
                <a:cubicBezTo>
                  <a:pt x="19" y="198"/>
                  <a:pt x="21" y="198"/>
                  <a:pt x="24" y="198"/>
                </a:cubicBezTo>
                <a:cubicBezTo>
                  <a:pt x="18" y="190"/>
                  <a:pt x="13" y="183"/>
                  <a:pt x="8" y="176"/>
                </a:cubicBezTo>
                <a:cubicBezTo>
                  <a:pt x="15" y="170"/>
                  <a:pt x="20" y="165"/>
                  <a:pt x="26" y="159"/>
                </a:cubicBezTo>
                <a:cubicBezTo>
                  <a:pt x="63" y="193"/>
                  <a:pt x="105" y="206"/>
                  <a:pt x="154" y="184"/>
                </a:cubicBezTo>
                <a:cubicBezTo>
                  <a:pt x="128" y="158"/>
                  <a:pt x="102" y="133"/>
                  <a:pt x="74" y="106"/>
                </a:cubicBezTo>
                <a:cubicBezTo>
                  <a:pt x="69" y="112"/>
                  <a:pt x="63" y="120"/>
                  <a:pt x="57" y="128"/>
                </a:cubicBezTo>
                <a:cubicBezTo>
                  <a:pt x="45" y="115"/>
                  <a:pt x="34" y="105"/>
                  <a:pt x="23" y="93"/>
                </a:cubicBezTo>
                <a:cubicBezTo>
                  <a:pt x="41" y="75"/>
                  <a:pt x="60" y="57"/>
                  <a:pt x="78" y="39"/>
                </a:cubicBezTo>
                <a:cubicBezTo>
                  <a:pt x="79" y="38"/>
                  <a:pt x="81" y="37"/>
                  <a:pt x="83" y="38"/>
                </a:cubicBezTo>
                <a:cubicBezTo>
                  <a:pt x="95" y="41"/>
                  <a:pt x="107" y="38"/>
                  <a:pt x="117" y="30"/>
                </a:cubicBezTo>
                <a:cubicBezTo>
                  <a:pt x="123" y="36"/>
                  <a:pt x="128" y="41"/>
                  <a:pt x="135" y="48"/>
                </a:cubicBezTo>
                <a:cubicBezTo>
                  <a:pt x="125" y="57"/>
                  <a:pt x="115" y="66"/>
                  <a:pt x="105" y="75"/>
                </a:cubicBezTo>
                <a:cubicBezTo>
                  <a:pt x="132" y="101"/>
                  <a:pt x="158" y="126"/>
                  <a:pt x="184" y="151"/>
                </a:cubicBezTo>
                <a:cubicBezTo>
                  <a:pt x="210" y="117"/>
                  <a:pt x="196" y="35"/>
                  <a:pt x="124" y="0"/>
                </a:cubicBezTo>
                <a:cubicBezTo>
                  <a:pt x="137" y="0"/>
                  <a:pt x="149" y="3"/>
                  <a:pt x="159" y="8"/>
                </a:cubicBezTo>
                <a:cubicBezTo>
                  <a:pt x="198" y="25"/>
                  <a:pt x="224" y="54"/>
                  <a:pt x="232" y="96"/>
                </a:cubicBezTo>
                <a:cubicBezTo>
                  <a:pt x="238" y="125"/>
                  <a:pt x="231" y="152"/>
                  <a:pt x="215" y="177"/>
                </a:cubicBezTo>
                <a:cubicBezTo>
                  <a:pt x="213" y="182"/>
                  <a:pt x="213" y="184"/>
                  <a:pt x="217" y="188"/>
                </a:cubicBezTo>
                <a:cubicBezTo>
                  <a:pt x="223" y="193"/>
                  <a:pt x="228" y="198"/>
                  <a:pt x="234" y="204"/>
                </a:cubicBezTo>
                <a:cubicBezTo>
                  <a:pt x="224" y="214"/>
                  <a:pt x="214" y="223"/>
                  <a:pt x="205" y="233"/>
                </a:cubicBezTo>
                <a:close/>
              </a:path>
            </a:pathLst>
          </a:custGeom>
          <a:solidFill>
            <a:srgbClr val="F4CE79"/>
          </a:solidFill>
          <a:ln>
            <a:noFill/>
          </a:ln>
        </p:spPr>
        <p:txBody>
          <a:bodyPr anchor="ctr"/>
          <a:lstStyle/>
          <a:p>
            <a:pPr algn="ctr"/>
            <a:endParaRPr lang="en-US" dirty="0"/>
          </a:p>
        </p:txBody>
      </p:sp>
      <p:pic>
        <p:nvPicPr>
          <p:cNvPr id="47" name="图片 46" descr="图片包含 游戏机, 桌子&#10;&#10;描述已自动生成"/>
          <p:cNvPicPr>
            <a:picLocks noChangeAspect="1"/>
          </p:cNvPicPr>
          <p:nvPr/>
        </p:nvPicPr>
        <p:blipFill>
          <a:blip r:embed="rId2" cstate="screen"/>
          <a:stretch>
            <a:fillRect/>
          </a:stretch>
        </p:blipFill>
        <p:spPr>
          <a:xfrm>
            <a:off x="-97223" y="4753574"/>
            <a:ext cx="1421198" cy="2103597"/>
          </a:xfrm>
          <a:prstGeom prst="rect">
            <a:avLst/>
          </a:prstGeom>
        </p:spPr>
      </p:pic>
      <p:pic>
        <p:nvPicPr>
          <p:cNvPr id="48" name="图片 47" descr="图片包含 游戏机, 花, 鸟&#10;&#10;描述已自动生成"/>
          <p:cNvPicPr>
            <a:picLocks noChangeAspect="1"/>
          </p:cNvPicPr>
          <p:nvPr/>
        </p:nvPicPr>
        <p:blipFill>
          <a:blip r:embed="rId3" cstate="screen"/>
          <a:stretch>
            <a:fillRect/>
          </a:stretch>
        </p:blipFill>
        <p:spPr>
          <a:xfrm>
            <a:off x="10791825" y="5621723"/>
            <a:ext cx="1400175" cy="1235449"/>
          </a:xfrm>
          <a:prstGeom prst="rect">
            <a:avLst/>
          </a:prstGeom>
        </p:spPr>
      </p:pic>
      <p:sp>
        <p:nvSpPr>
          <p:cNvPr id="36" name="圆角矩形 35"/>
          <p:cNvSpPr/>
          <p:nvPr/>
        </p:nvSpPr>
        <p:spPr>
          <a:xfrm>
            <a:off x="1205230" y="1260475"/>
            <a:ext cx="9782175" cy="4499610"/>
          </a:xfrm>
          <a:prstGeom prst="roundRect">
            <a:avLst>
              <a:gd name="adj" fmla="val 5268"/>
            </a:avLst>
          </a:prstGeom>
          <a:noFill/>
          <a:ln w="28575">
            <a:solidFill>
              <a:srgbClr val="AE0603"/>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 name="文本框 3"/>
          <p:cNvSpPr txBox="1"/>
          <p:nvPr/>
        </p:nvSpPr>
        <p:spPr>
          <a:xfrm>
            <a:off x="2060575" y="1722755"/>
            <a:ext cx="1641475" cy="1861185"/>
          </a:xfrm>
          <a:prstGeom prst="rect">
            <a:avLst/>
          </a:prstGeom>
          <a:noFill/>
        </p:spPr>
        <p:txBody>
          <a:bodyPr wrap="square" rtlCol="0">
            <a:spAutoFit/>
          </a:bodyPr>
          <a:p>
            <a:pPr algn="ctr"/>
            <a:r>
              <a:rPr lang="zh-CN" altLang="en-US" sz="11500" spc="350">
                <a:gradFill>
                  <a:gsLst>
                    <a:gs pos="0">
                      <a:srgbClr val="FDE9CB"/>
                    </a:gs>
                    <a:gs pos="95000">
                      <a:srgbClr val="FEBB7E"/>
                    </a:gs>
                  </a:gsLst>
                  <a:lin ang="16140000" scaled="0"/>
                </a:gradFill>
                <a:latin typeface="微软雅黑" panose="020B0503020204020204" pitchFamily="34" charset="-122"/>
                <a:ea typeface="微软雅黑" panose="020B0503020204020204" pitchFamily="34" charset="-122"/>
              </a:rPr>
              <a:t>A</a:t>
            </a:r>
            <a:endParaRPr lang="zh-CN" altLang="en-US" sz="11500" spc="350">
              <a:gradFill>
                <a:gsLst>
                  <a:gs pos="0">
                    <a:srgbClr val="FDE9CB"/>
                  </a:gs>
                  <a:gs pos="95000">
                    <a:srgbClr val="FEBB7E"/>
                  </a:gs>
                </a:gsLst>
                <a:lin ang="16140000" scaled="0"/>
              </a:gradFill>
              <a:latin typeface="微软雅黑" panose="020B0503020204020204" pitchFamily="34" charset="-122"/>
              <a:ea typeface="微软雅黑" panose="020B0503020204020204" pitchFamily="34" charset="-122"/>
            </a:endParaRPr>
          </a:p>
        </p:txBody>
      </p:sp>
      <p:sp>
        <p:nvSpPr>
          <p:cNvPr id="6" name="文本框 5"/>
          <p:cNvSpPr txBox="1"/>
          <p:nvPr/>
        </p:nvSpPr>
        <p:spPr>
          <a:xfrm>
            <a:off x="1913255" y="3358515"/>
            <a:ext cx="1936115" cy="645160"/>
          </a:xfrm>
          <a:prstGeom prst="rect">
            <a:avLst/>
          </a:prstGeom>
          <a:noFill/>
        </p:spPr>
        <p:txBody>
          <a:bodyPr wrap="square" rtlCol="0">
            <a:spAutoFit/>
          </a:bodyPr>
          <a:p>
            <a:pPr algn="ctr" fontAlgn="base">
              <a:lnSpc>
                <a:spcPct val="150000"/>
              </a:lnSpc>
              <a:buClrTx/>
              <a:buSzTx/>
              <a:buFontTx/>
              <a:defRPr/>
            </a:pPr>
            <a:r>
              <a:rPr lang="zh-CN" altLang="en-US" sz="2400" spc="350">
                <a:gradFill>
                  <a:gsLst>
                    <a:gs pos="0">
                      <a:srgbClr val="FDE9CB"/>
                    </a:gs>
                    <a:gs pos="95000">
                      <a:srgbClr val="FEBB7E"/>
                    </a:gs>
                  </a:gsLst>
                  <a:lin ang="16140000" scaled="0"/>
                </a:gradFill>
                <a:latin typeface="微软雅黑" panose="020B0503020204020204" pitchFamily="34" charset="-122"/>
                <a:ea typeface="微软雅黑" panose="020B0503020204020204" pitchFamily="34" charset="-122"/>
              </a:rPr>
              <a:t>学无所用</a:t>
            </a:r>
            <a:endParaRPr lang="zh-CN" altLang="en-US" sz="2400" spc="209">
              <a:solidFill>
                <a:srgbClr val="AE0603"/>
              </a:solidFill>
              <a:uFillTx/>
              <a:latin typeface="汉仪粗宋简" panose="02010600000101010101" charset="-122"/>
              <a:ea typeface="汉仪粗宋简" panose="02010600000101010101" charset="-122"/>
            </a:endParaRPr>
          </a:p>
        </p:txBody>
      </p:sp>
      <p:sp>
        <p:nvSpPr>
          <p:cNvPr id="5" name="文本框 3"/>
          <p:cNvSpPr txBox="1"/>
          <p:nvPr/>
        </p:nvSpPr>
        <p:spPr>
          <a:xfrm>
            <a:off x="1628140" y="4108450"/>
            <a:ext cx="2506345" cy="929640"/>
          </a:xfrm>
          <a:prstGeom prst="rect">
            <a:avLst/>
          </a:prstGeom>
          <a:noFill/>
        </p:spPr>
        <p:txBody>
          <a:bodyPr wrap="square" rtlCol="0">
            <a:spAutoFit/>
          </a:bodyPr>
          <a:p>
            <a:pPr indent="408940" algn="l" fontAlgn="auto">
              <a:lnSpc>
                <a:spcPct val="130000"/>
              </a:lnSpc>
              <a:extLst>
                <a:ext uri="{35155182-B16C-46BC-9424-99874614C6A1}">
                  <wpsdc:indentchars xmlns:wpsdc="http://www.wps.cn/officeDocument/2017/drawingmlCustomData" val="200" checksum="2957329786"/>
                </a:ext>
              </a:extLst>
            </a:pPr>
            <a:r>
              <a:rPr lang="zh-CN" altLang="en-US" sz="1400" spc="209">
                <a:solidFill>
                  <a:srgbClr val="FFFF00"/>
                </a:solidFill>
                <a:uFillTx/>
                <a:latin typeface="微软雅黑" panose="020B0503020204020204" pitchFamily="34" charset="-122"/>
                <a:ea typeface="微软雅黑" panose="020B0503020204020204" pitchFamily="34" charset="-122"/>
              </a:rPr>
              <a:t>没有把学到的东西用到生活中去，没能“接地气”地运用党的知识。</a:t>
            </a:r>
            <a:endParaRPr lang="zh-CN" altLang="en-US" sz="1400" spc="209">
              <a:solidFill>
                <a:srgbClr val="FFFF00"/>
              </a:solidFill>
              <a:uFillTx/>
              <a:latin typeface="微软雅黑" panose="020B0503020204020204" pitchFamily="34" charset="-122"/>
              <a:ea typeface="微软雅黑" panose="020B0503020204020204" pitchFamily="34" charset="-122"/>
            </a:endParaRPr>
          </a:p>
        </p:txBody>
      </p:sp>
      <p:cxnSp>
        <p:nvCxnSpPr>
          <p:cNvPr id="9" name="直接连接符 4"/>
          <p:cNvCxnSpPr/>
          <p:nvPr/>
        </p:nvCxnSpPr>
        <p:spPr>
          <a:xfrm>
            <a:off x="4495165" y="1739265"/>
            <a:ext cx="15875" cy="3442335"/>
          </a:xfrm>
          <a:prstGeom prst="line">
            <a:avLst/>
          </a:prstGeom>
          <a:ln>
            <a:solidFill>
              <a:srgbClr val="BC9688"/>
            </a:solidFill>
          </a:ln>
        </p:spPr>
        <p:style>
          <a:lnRef idx="1">
            <a:schemeClr val="accent1"/>
          </a:lnRef>
          <a:fillRef idx="0">
            <a:schemeClr val="accent1"/>
          </a:fillRef>
          <a:effectRef idx="0">
            <a:schemeClr val="accent1"/>
          </a:effectRef>
          <a:fontRef idx="minor">
            <a:schemeClr val="tx1"/>
          </a:fontRef>
        </p:style>
      </p:cxnSp>
      <p:sp>
        <p:nvSpPr>
          <p:cNvPr id="10" name="文本框 8"/>
          <p:cNvSpPr txBox="1"/>
          <p:nvPr/>
        </p:nvSpPr>
        <p:spPr>
          <a:xfrm>
            <a:off x="5274945" y="1722755"/>
            <a:ext cx="1572895" cy="1861185"/>
          </a:xfrm>
          <a:prstGeom prst="rect">
            <a:avLst/>
          </a:prstGeom>
          <a:noFill/>
        </p:spPr>
        <p:txBody>
          <a:bodyPr wrap="square" rtlCol="0">
            <a:spAutoFit/>
          </a:bodyPr>
          <a:p>
            <a:pPr algn="ctr">
              <a:buClrTx/>
              <a:buSzTx/>
              <a:buFontTx/>
            </a:pPr>
            <a:r>
              <a:rPr lang="zh-CN" altLang="en-US" sz="11500" spc="350">
                <a:gradFill>
                  <a:gsLst>
                    <a:gs pos="0">
                      <a:srgbClr val="FDE9CB"/>
                    </a:gs>
                    <a:gs pos="95000">
                      <a:srgbClr val="FEBB7E"/>
                    </a:gs>
                  </a:gsLst>
                  <a:lin ang="16140000" scaled="0"/>
                </a:gradFill>
                <a:latin typeface="微软雅黑" panose="020B0503020204020204" pitchFamily="34" charset="-122"/>
                <a:ea typeface="微软雅黑" panose="020B0503020204020204" pitchFamily="34" charset="-122"/>
              </a:rPr>
              <a:t>B</a:t>
            </a:r>
            <a:endParaRPr lang="en-US" altLang="zh-CN" sz="11500">
              <a:solidFill>
                <a:srgbClr val="AE0603"/>
              </a:solidFill>
            </a:endParaRPr>
          </a:p>
        </p:txBody>
      </p:sp>
      <p:sp>
        <p:nvSpPr>
          <p:cNvPr id="14" name="文本框 13"/>
          <p:cNvSpPr txBox="1"/>
          <p:nvPr/>
        </p:nvSpPr>
        <p:spPr>
          <a:xfrm>
            <a:off x="5162550" y="3543300"/>
            <a:ext cx="1829435" cy="460375"/>
          </a:xfrm>
          <a:prstGeom prst="rect">
            <a:avLst/>
          </a:prstGeom>
          <a:noFill/>
        </p:spPr>
        <p:txBody>
          <a:bodyPr wrap="square" rtlCol="0">
            <a:spAutoFit/>
          </a:bodyPr>
          <a:p>
            <a:pPr algn="ctr"/>
            <a:r>
              <a:rPr lang="zh-CN" altLang="en-US" sz="2400" spc="350">
                <a:gradFill>
                  <a:gsLst>
                    <a:gs pos="0">
                      <a:srgbClr val="FDE9CB"/>
                    </a:gs>
                    <a:gs pos="95000">
                      <a:srgbClr val="FEBB7E"/>
                    </a:gs>
                  </a:gsLst>
                  <a:lin ang="16140000" scaled="0"/>
                </a:gradFill>
                <a:latin typeface="微软雅黑" panose="020B0503020204020204" pitchFamily="34" charset="-122"/>
                <a:ea typeface="微软雅黑" panose="020B0503020204020204" pitchFamily="34" charset="-122"/>
              </a:rPr>
              <a:t>缺乏规划</a:t>
            </a:r>
            <a:endParaRPr lang="zh-CN" altLang="en-US" sz="2400" spc="350">
              <a:gradFill>
                <a:gsLst>
                  <a:gs pos="0">
                    <a:srgbClr val="FDE9CB"/>
                  </a:gs>
                  <a:gs pos="95000">
                    <a:srgbClr val="FEBB7E"/>
                  </a:gs>
                </a:gsLst>
                <a:lin ang="16140000" scaled="0"/>
              </a:gradFill>
              <a:latin typeface="微软雅黑" panose="020B0503020204020204" pitchFamily="34" charset="-122"/>
              <a:ea typeface="微软雅黑" panose="020B0503020204020204" pitchFamily="34" charset="-122"/>
            </a:endParaRPr>
          </a:p>
        </p:txBody>
      </p:sp>
      <p:sp>
        <p:nvSpPr>
          <p:cNvPr id="11" name="文本框 10"/>
          <p:cNvSpPr txBox="1"/>
          <p:nvPr/>
        </p:nvSpPr>
        <p:spPr>
          <a:xfrm>
            <a:off x="4824095" y="4108450"/>
            <a:ext cx="2506345" cy="929640"/>
          </a:xfrm>
          <a:prstGeom prst="rect">
            <a:avLst/>
          </a:prstGeom>
          <a:noFill/>
        </p:spPr>
        <p:txBody>
          <a:bodyPr wrap="square" rtlCol="0">
            <a:spAutoFit/>
          </a:bodyPr>
          <a:p>
            <a:pPr indent="408940" algn="l">
              <a:lnSpc>
                <a:spcPct val="130000"/>
              </a:lnSpc>
              <a:buClrTx/>
              <a:buSzTx/>
              <a:buFontTx/>
              <a:extLst>
                <a:ext uri="{35155182-B16C-46BC-9424-99874614C6A1}">
                  <wpsdc:indentchars xmlns:wpsdc="http://www.wps.cn/officeDocument/2017/drawingmlCustomData" val="200" checksum="2957329786"/>
                </a:ext>
              </a:extLst>
            </a:pPr>
            <a:r>
              <a:rPr lang="zh-CN" altLang="en-US" sz="1400" spc="209">
                <a:solidFill>
                  <a:srgbClr val="FFFF00"/>
                </a:solidFill>
                <a:uFillTx/>
                <a:latin typeface="微软雅黑" panose="020B0503020204020204" pitchFamily="34" charset="-122"/>
                <a:ea typeface="微软雅黑" panose="020B0503020204020204" pitchFamily="34" charset="-122"/>
              </a:rPr>
              <a:t>对于政治学习靠着一股子热情，但热情丧失的时候，就全然不学。</a:t>
            </a:r>
            <a:endParaRPr lang="zh-CN" altLang="en-US" sz="1400" spc="209">
              <a:solidFill>
                <a:srgbClr val="FFFF00"/>
              </a:solidFill>
              <a:uFillTx/>
              <a:latin typeface="微软雅黑" panose="020B0503020204020204" pitchFamily="34" charset="-122"/>
              <a:ea typeface="微软雅黑" panose="020B0503020204020204" pitchFamily="34" charset="-122"/>
            </a:endParaRPr>
          </a:p>
        </p:txBody>
      </p:sp>
      <p:cxnSp>
        <p:nvCxnSpPr>
          <p:cNvPr id="7" name="直接连接符 6"/>
          <p:cNvCxnSpPr/>
          <p:nvPr/>
        </p:nvCxnSpPr>
        <p:spPr>
          <a:xfrm flipH="1">
            <a:off x="7793990" y="1739265"/>
            <a:ext cx="3175" cy="3442335"/>
          </a:xfrm>
          <a:prstGeom prst="line">
            <a:avLst/>
          </a:prstGeom>
          <a:ln>
            <a:solidFill>
              <a:srgbClr val="BC9688"/>
            </a:solidFill>
          </a:ln>
        </p:spPr>
        <p:style>
          <a:lnRef idx="1">
            <a:schemeClr val="accent1"/>
          </a:lnRef>
          <a:fillRef idx="0">
            <a:schemeClr val="accent1"/>
          </a:fillRef>
          <a:effectRef idx="0">
            <a:schemeClr val="accent1"/>
          </a:effectRef>
          <a:fontRef idx="minor">
            <a:schemeClr val="tx1"/>
          </a:fontRef>
        </p:style>
      </p:cxnSp>
      <p:sp>
        <p:nvSpPr>
          <p:cNvPr id="17" name="文本框 16"/>
          <p:cNvSpPr txBox="1"/>
          <p:nvPr/>
        </p:nvSpPr>
        <p:spPr>
          <a:xfrm>
            <a:off x="8420735" y="1722755"/>
            <a:ext cx="1640840" cy="1861185"/>
          </a:xfrm>
          <a:prstGeom prst="rect">
            <a:avLst/>
          </a:prstGeom>
          <a:noFill/>
        </p:spPr>
        <p:txBody>
          <a:bodyPr wrap="square" rtlCol="0">
            <a:spAutoFit/>
          </a:bodyPr>
          <a:p>
            <a:pPr algn="ctr">
              <a:buClrTx/>
              <a:buSzTx/>
              <a:buFontTx/>
            </a:pPr>
            <a:r>
              <a:rPr lang="zh-CN" altLang="en-US" sz="11500" spc="350">
                <a:gradFill>
                  <a:gsLst>
                    <a:gs pos="0">
                      <a:srgbClr val="FDE9CB"/>
                    </a:gs>
                    <a:gs pos="95000">
                      <a:srgbClr val="FEBB7E"/>
                    </a:gs>
                  </a:gsLst>
                  <a:lin ang="16140000" scaled="0"/>
                </a:gradFill>
                <a:latin typeface="微软雅黑" panose="020B0503020204020204" pitchFamily="34" charset="-122"/>
                <a:ea typeface="微软雅黑" panose="020B0503020204020204" pitchFamily="34" charset="-122"/>
              </a:rPr>
              <a:t>C</a:t>
            </a:r>
            <a:endParaRPr lang="en-US" altLang="zh-CN" sz="11500">
              <a:solidFill>
                <a:srgbClr val="AE0603"/>
              </a:solidFill>
            </a:endParaRPr>
          </a:p>
        </p:txBody>
      </p:sp>
      <p:sp>
        <p:nvSpPr>
          <p:cNvPr id="18" name="文本框 17"/>
          <p:cNvSpPr txBox="1"/>
          <p:nvPr/>
        </p:nvSpPr>
        <p:spPr>
          <a:xfrm>
            <a:off x="8358505" y="3543300"/>
            <a:ext cx="1829435" cy="460375"/>
          </a:xfrm>
          <a:prstGeom prst="rect">
            <a:avLst/>
          </a:prstGeom>
          <a:noFill/>
        </p:spPr>
        <p:txBody>
          <a:bodyPr wrap="square" rtlCol="0">
            <a:spAutoFit/>
          </a:bodyPr>
          <a:p>
            <a:pPr algn="ctr">
              <a:buClrTx/>
              <a:buSzTx/>
              <a:buFontTx/>
            </a:pPr>
            <a:r>
              <a:rPr lang="zh-CN" altLang="en-US" sz="2400" spc="350">
                <a:gradFill>
                  <a:gsLst>
                    <a:gs pos="0">
                      <a:srgbClr val="FDE9CB"/>
                    </a:gs>
                    <a:gs pos="95000">
                      <a:srgbClr val="FEBB7E"/>
                    </a:gs>
                  </a:gsLst>
                  <a:lin ang="16140000" scaled="0"/>
                </a:gradFill>
                <a:latin typeface="微软雅黑" panose="020B0503020204020204" pitchFamily="34" charset="-122"/>
                <a:ea typeface="微软雅黑" panose="020B0503020204020204" pitchFamily="34" charset="-122"/>
              </a:rPr>
              <a:t>疲倦心态</a:t>
            </a:r>
            <a:endParaRPr lang="zh-CN" altLang="en-US" sz="2400" spc="350">
              <a:gradFill>
                <a:gsLst>
                  <a:gs pos="0">
                    <a:srgbClr val="FDE9CB"/>
                  </a:gs>
                  <a:gs pos="95000">
                    <a:srgbClr val="FEBB7E"/>
                  </a:gs>
                </a:gsLst>
                <a:lin ang="16140000" scaled="0"/>
              </a:gradFill>
              <a:latin typeface="微软雅黑" panose="020B0503020204020204" pitchFamily="34" charset="-122"/>
              <a:ea typeface="微软雅黑" panose="020B0503020204020204" pitchFamily="34" charset="-122"/>
            </a:endParaRPr>
          </a:p>
        </p:txBody>
      </p:sp>
      <p:sp>
        <p:nvSpPr>
          <p:cNvPr id="19" name="文本框 18"/>
          <p:cNvSpPr txBox="1"/>
          <p:nvPr/>
        </p:nvSpPr>
        <p:spPr>
          <a:xfrm>
            <a:off x="8020050" y="4108450"/>
            <a:ext cx="2506345" cy="995045"/>
          </a:xfrm>
          <a:prstGeom prst="rect">
            <a:avLst/>
          </a:prstGeom>
          <a:noFill/>
        </p:spPr>
        <p:txBody>
          <a:bodyPr wrap="square" rtlCol="0">
            <a:spAutoFit/>
          </a:bodyPr>
          <a:p>
            <a:pPr indent="408940" algn="l" fontAlgn="auto">
              <a:lnSpc>
                <a:spcPct val="140000"/>
              </a:lnSpc>
              <a:buClrTx/>
              <a:buSzTx/>
              <a:buFontTx/>
              <a:extLst>
                <a:ext uri="{35155182-B16C-46BC-9424-99874614C6A1}">
                  <wpsdc:indentchars xmlns:wpsdc="http://www.wps.cn/officeDocument/2017/drawingmlCustomData" val="200" checksum="2957329786"/>
                </a:ext>
              </a:extLst>
            </a:pPr>
            <a:r>
              <a:rPr lang="zh-CN" altLang="en-US" sz="1400" spc="209">
                <a:solidFill>
                  <a:srgbClr val="FFFF00"/>
                </a:solidFill>
                <a:uFillTx/>
                <a:latin typeface="微软雅黑" panose="020B0503020204020204" pitchFamily="34" charset="-122"/>
                <a:ea typeface="微软雅黑" panose="020B0503020204020204" pitchFamily="34" charset="-122"/>
              </a:rPr>
              <a:t>没能调整好学习和生活，在工作繁忙时会比较厌烦。</a:t>
            </a:r>
            <a:endParaRPr lang="zh-CN" altLang="en-US" sz="1400" spc="209">
              <a:solidFill>
                <a:schemeClr val="tx1">
                  <a:lumMod val="75000"/>
                  <a:lumOff val="25000"/>
                </a:schemeClr>
              </a:solidFill>
              <a:uFillTx/>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fill="hold"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2000" cy="6858000"/>
          </a:xfrm>
          <a:prstGeom prst="rect">
            <a:avLst/>
          </a:prstGeom>
          <a:solidFill>
            <a:srgbClr val="BD242C"/>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0" name="图片 39"/>
          <p:cNvPicPr>
            <a:picLocks noChangeAspect="1"/>
          </p:cNvPicPr>
          <p:nvPr/>
        </p:nvPicPr>
        <p:blipFill>
          <a:blip r:embed="rId1" cstate="screen">
            <a:alphaModFix amt="7000"/>
            <a:duotone>
              <a:schemeClr val="accent4">
                <a:shade val="45000"/>
                <a:satMod val="135000"/>
              </a:schemeClr>
              <a:prstClr val="white"/>
            </a:duotone>
          </a:blip>
          <a:srcRect/>
          <a:stretch>
            <a:fillRect/>
          </a:stretch>
        </p:blipFill>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21" name="文本框 20"/>
          <p:cNvSpPr txBox="1"/>
          <p:nvPr/>
        </p:nvSpPr>
        <p:spPr>
          <a:xfrm>
            <a:off x="1089025" y="233680"/>
            <a:ext cx="2343785" cy="583565"/>
          </a:xfrm>
          <a:prstGeom prst="rect">
            <a:avLst/>
          </a:prstGeom>
          <a:noFill/>
        </p:spPr>
        <p:txBody>
          <a:bodyPr wrap="square" rtlCol="0">
            <a:spAutoFit/>
          </a:bodyPr>
          <a:lstStyle/>
          <a:p>
            <a:pPr algn="l"/>
            <a:r>
              <a:rPr lang="zh-CN" altLang="en-US" sz="3200" dirty="0">
                <a:solidFill>
                  <a:srgbClr val="F4CE79"/>
                </a:solidFill>
                <a:latin typeface="方正公文小标宋" panose="02000500000000000000" charset="-122"/>
                <a:ea typeface="方正公文小标宋" panose="02000500000000000000" charset="-122"/>
              </a:rPr>
              <a:t>改进措施</a:t>
            </a:r>
            <a:endParaRPr lang="zh-CN" altLang="en-US" sz="3200" dirty="0">
              <a:solidFill>
                <a:srgbClr val="F4CE79"/>
              </a:solidFill>
              <a:latin typeface="方正公文小标宋" panose="02000500000000000000" charset="-122"/>
              <a:ea typeface="方正公文小标宋" panose="02000500000000000000" charset="-122"/>
            </a:endParaRPr>
          </a:p>
        </p:txBody>
      </p:sp>
      <p:sp>
        <p:nvSpPr>
          <p:cNvPr id="39" name="1"/>
          <p:cNvSpPr/>
          <p:nvPr/>
        </p:nvSpPr>
        <p:spPr bwMode="auto">
          <a:xfrm>
            <a:off x="346593" y="223549"/>
            <a:ext cx="533401" cy="527153"/>
          </a:xfrm>
          <a:custGeom>
            <a:avLst/>
            <a:gdLst>
              <a:gd name="T0" fmla="*/ 205 w 238"/>
              <a:gd name="T1" fmla="*/ 233 h 235"/>
              <a:gd name="T2" fmla="*/ 188 w 238"/>
              <a:gd name="T3" fmla="*/ 216 h 235"/>
              <a:gd name="T4" fmla="*/ 178 w 238"/>
              <a:gd name="T5" fmla="*/ 214 h 235"/>
              <a:gd name="T6" fmla="*/ 104 w 238"/>
              <a:gd name="T7" fmla="*/ 233 h 235"/>
              <a:gd name="T8" fmla="*/ 46 w 238"/>
              <a:gd name="T9" fmla="*/ 214 h 235"/>
              <a:gd name="T10" fmla="*/ 36 w 238"/>
              <a:gd name="T11" fmla="*/ 218 h 235"/>
              <a:gd name="T12" fmla="*/ 16 w 238"/>
              <a:gd name="T13" fmla="*/ 233 h 235"/>
              <a:gd name="T14" fmla="*/ 0 w 238"/>
              <a:gd name="T15" fmla="*/ 216 h 235"/>
              <a:gd name="T16" fmla="*/ 17 w 238"/>
              <a:gd name="T17" fmla="*/ 199 h 235"/>
              <a:gd name="T18" fmla="*/ 24 w 238"/>
              <a:gd name="T19" fmla="*/ 198 h 235"/>
              <a:gd name="T20" fmla="*/ 8 w 238"/>
              <a:gd name="T21" fmla="*/ 176 h 235"/>
              <a:gd name="T22" fmla="*/ 26 w 238"/>
              <a:gd name="T23" fmla="*/ 159 h 235"/>
              <a:gd name="T24" fmla="*/ 154 w 238"/>
              <a:gd name="T25" fmla="*/ 184 h 235"/>
              <a:gd name="T26" fmla="*/ 74 w 238"/>
              <a:gd name="T27" fmla="*/ 106 h 235"/>
              <a:gd name="T28" fmla="*/ 57 w 238"/>
              <a:gd name="T29" fmla="*/ 128 h 235"/>
              <a:gd name="T30" fmla="*/ 23 w 238"/>
              <a:gd name="T31" fmla="*/ 93 h 235"/>
              <a:gd name="T32" fmla="*/ 78 w 238"/>
              <a:gd name="T33" fmla="*/ 39 h 235"/>
              <a:gd name="T34" fmla="*/ 83 w 238"/>
              <a:gd name="T35" fmla="*/ 38 h 235"/>
              <a:gd name="T36" fmla="*/ 117 w 238"/>
              <a:gd name="T37" fmla="*/ 30 h 235"/>
              <a:gd name="T38" fmla="*/ 135 w 238"/>
              <a:gd name="T39" fmla="*/ 48 h 235"/>
              <a:gd name="T40" fmla="*/ 105 w 238"/>
              <a:gd name="T41" fmla="*/ 75 h 235"/>
              <a:gd name="T42" fmla="*/ 184 w 238"/>
              <a:gd name="T43" fmla="*/ 151 h 235"/>
              <a:gd name="T44" fmla="*/ 124 w 238"/>
              <a:gd name="T45" fmla="*/ 0 h 235"/>
              <a:gd name="T46" fmla="*/ 159 w 238"/>
              <a:gd name="T47" fmla="*/ 8 h 235"/>
              <a:gd name="T48" fmla="*/ 232 w 238"/>
              <a:gd name="T49" fmla="*/ 96 h 235"/>
              <a:gd name="T50" fmla="*/ 215 w 238"/>
              <a:gd name="T51" fmla="*/ 177 h 235"/>
              <a:gd name="T52" fmla="*/ 217 w 238"/>
              <a:gd name="T53" fmla="*/ 188 h 235"/>
              <a:gd name="T54" fmla="*/ 234 w 238"/>
              <a:gd name="T55" fmla="*/ 204 h 235"/>
              <a:gd name="T56" fmla="*/ 205 w 238"/>
              <a:gd name="T57" fmla="*/ 233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38" h="235">
                <a:moveTo>
                  <a:pt x="205" y="233"/>
                </a:moveTo>
                <a:cubicBezTo>
                  <a:pt x="199" y="227"/>
                  <a:pt x="193" y="222"/>
                  <a:pt x="188" y="216"/>
                </a:cubicBezTo>
                <a:cubicBezTo>
                  <a:pt x="185" y="212"/>
                  <a:pt x="182" y="212"/>
                  <a:pt x="178" y="214"/>
                </a:cubicBezTo>
                <a:cubicBezTo>
                  <a:pt x="155" y="228"/>
                  <a:pt x="131" y="235"/>
                  <a:pt x="104" y="233"/>
                </a:cubicBezTo>
                <a:cubicBezTo>
                  <a:pt x="83" y="232"/>
                  <a:pt x="63" y="225"/>
                  <a:pt x="46" y="214"/>
                </a:cubicBezTo>
                <a:cubicBezTo>
                  <a:pt x="37" y="208"/>
                  <a:pt x="37" y="208"/>
                  <a:pt x="36" y="218"/>
                </a:cubicBezTo>
                <a:cubicBezTo>
                  <a:pt x="34" y="228"/>
                  <a:pt x="26" y="234"/>
                  <a:pt x="16" y="233"/>
                </a:cubicBezTo>
                <a:cubicBezTo>
                  <a:pt x="8" y="233"/>
                  <a:pt x="0" y="225"/>
                  <a:pt x="0" y="216"/>
                </a:cubicBezTo>
                <a:cubicBezTo>
                  <a:pt x="1" y="207"/>
                  <a:pt x="8" y="199"/>
                  <a:pt x="17" y="199"/>
                </a:cubicBezTo>
                <a:cubicBezTo>
                  <a:pt x="19" y="198"/>
                  <a:pt x="21" y="198"/>
                  <a:pt x="24" y="198"/>
                </a:cubicBezTo>
                <a:cubicBezTo>
                  <a:pt x="18" y="190"/>
                  <a:pt x="13" y="183"/>
                  <a:pt x="8" y="176"/>
                </a:cubicBezTo>
                <a:cubicBezTo>
                  <a:pt x="15" y="170"/>
                  <a:pt x="20" y="165"/>
                  <a:pt x="26" y="159"/>
                </a:cubicBezTo>
                <a:cubicBezTo>
                  <a:pt x="63" y="193"/>
                  <a:pt x="105" y="206"/>
                  <a:pt x="154" y="184"/>
                </a:cubicBezTo>
                <a:cubicBezTo>
                  <a:pt x="128" y="158"/>
                  <a:pt x="102" y="133"/>
                  <a:pt x="74" y="106"/>
                </a:cubicBezTo>
                <a:cubicBezTo>
                  <a:pt x="69" y="112"/>
                  <a:pt x="63" y="120"/>
                  <a:pt x="57" y="128"/>
                </a:cubicBezTo>
                <a:cubicBezTo>
                  <a:pt x="45" y="115"/>
                  <a:pt x="34" y="105"/>
                  <a:pt x="23" y="93"/>
                </a:cubicBezTo>
                <a:cubicBezTo>
                  <a:pt x="41" y="75"/>
                  <a:pt x="60" y="57"/>
                  <a:pt x="78" y="39"/>
                </a:cubicBezTo>
                <a:cubicBezTo>
                  <a:pt x="79" y="38"/>
                  <a:pt x="81" y="37"/>
                  <a:pt x="83" y="38"/>
                </a:cubicBezTo>
                <a:cubicBezTo>
                  <a:pt x="95" y="41"/>
                  <a:pt x="107" y="38"/>
                  <a:pt x="117" y="30"/>
                </a:cubicBezTo>
                <a:cubicBezTo>
                  <a:pt x="123" y="36"/>
                  <a:pt x="128" y="41"/>
                  <a:pt x="135" y="48"/>
                </a:cubicBezTo>
                <a:cubicBezTo>
                  <a:pt x="125" y="57"/>
                  <a:pt x="115" y="66"/>
                  <a:pt x="105" y="75"/>
                </a:cubicBezTo>
                <a:cubicBezTo>
                  <a:pt x="132" y="101"/>
                  <a:pt x="158" y="126"/>
                  <a:pt x="184" y="151"/>
                </a:cubicBezTo>
                <a:cubicBezTo>
                  <a:pt x="210" y="117"/>
                  <a:pt x="196" y="35"/>
                  <a:pt x="124" y="0"/>
                </a:cubicBezTo>
                <a:cubicBezTo>
                  <a:pt x="137" y="0"/>
                  <a:pt x="149" y="3"/>
                  <a:pt x="159" y="8"/>
                </a:cubicBezTo>
                <a:cubicBezTo>
                  <a:pt x="198" y="25"/>
                  <a:pt x="224" y="54"/>
                  <a:pt x="232" y="96"/>
                </a:cubicBezTo>
                <a:cubicBezTo>
                  <a:pt x="238" y="125"/>
                  <a:pt x="231" y="152"/>
                  <a:pt x="215" y="177"/>
                </a:cubicBezTo>
                <a:cubicBezTo>
                  <a:pt x="213" y="182"/>
                  <a:pt x="213" y="184"/>
                  <a:pt x="217" y="188"/>
                </a:cubicBezTo>
                <a:cubicBezTo>
                  <a:pt x="223" y="193"/>
                  <a:pt x="228" y="198"/>
                  <a:pt x="234" y="204"/>
                </a:cubicBezTo>
                <a:cubicBezTo>
                  <a:pt x="224" y="214"/>
                  <a:pt x="214" y="223"/>
                  <a:pt x="205" y="233"/>
                </a:cubicBezTo>
                <a:close/>
              </a:path>
            </a:pathLst>
          </a:custGeom>
          <a:solidFill>
            <a:srgbClr val="F4CE79"/>
          </a:solidFill>
          <a:ln>
            <a:noFill/>
          </a:ln>
        </p:spPr>
        <p:txBody>
          <a:bodyPr anchor="ctr"/>
          <a:lstStyle/>
          <a:p>
            <a:pPr algn="ctr"/>
            <a:endParaRPr lang="en-US" dirty="0"/>
          </a:p>
        </p:txBody>
      </p:sp>
      <p:sp>
        <p:nvSpPr>
          <p:cNvPr id="16" name="文本框 15"/>
          <p:cNvSpPr txBox="1"/>
          <p:nvPr/>
        </p:nvSpPr>
        <p:spPr>
          <a:xfrm>
            <a:off x="1089025" y="1065530"/>
            <a:ext cx="10817225" cy="5015865"/>
          </a:xfrm>
          <a:prstGeom prst="rect">
            <a:avLst/>
          </a:prstGeom>
          <a:noFill/>
        </p:spPr>
        <p:txBody>
          <a:bodyPr wrap="square" rtlCol="0">
            <a:spAutoFit/>
          </a:bodyPr>
          <a:lstStyle/>
          <a:p>
            <a:pPr marL="342900" indent="-342900" algn="l">
              <a:lnSpc>
                <a:spcPct val="200000"/>
              </a:lnSpc>
              <a:buClrTx/>
              <a:buSzTx/>
              <a:buFont typeface="+mj-ea"/>
              <a:buAutoNum type="circleNumDbPlain"/>
            </a:pPr>
            <a:r>
              <a:rPr lang="zh-CN" altLang="en-US" sz="2000" spc="350">
                <a:gradFill>
                  <a:gsLst>
                    <a:gs pos="0">
                      <a:srgbClr val="FDE9CB"/>
                    </a:gs>
                    <a:gs pos="95000">
                      <a:srgbClr val="FEBB7E"/>
                    </a:gs>
                  </a:gsLst>
                  <a:lin ang="16140000" scaled="0"/>
                </a:gradFill>
                <a:latin typeface="微软雅黑" panose="020B0503020204020204" pitchFamily="34" charset="-122"/>
                <a:ea typeface="微软雅黑" panose="020B0503020204020204" pitchFamily="34" charset="-122"/>
                <a:sym typeface="+mn-ea"/>
              </a:rPr>
              <a:t>今后我将会对每一件事情在时间上做出</a:t>
            </a:r>
            <a:r>
              <a:rPr lang="zh-CN" altLang="en-US" sz="2000" b="1" spc="350">
                <a:gradFill>
                  <a:gsLst>
                    <a:gs pos="0">
                      <a:srgbClr val="FDE9CB"/>
                    </a:gs>
                    <a:gs pos="95000">
                      <a:srgbClr val="FEBB7E"/>
                    </a:gs>
                  </a:gsLst>
                  <a:lin ang="16140000" scaled="0"/>
                </a:gradFill>
                <a:latin typeface="微软雅黑" panose="020B0503020204020204" pitchFamily="34" charset="-122"/>
                <a:ea typeface="微软雅黑" panose="020B0503020204020204" pitchFamily="34" charset="-122"/>
                <a:sym typeface="+mn-ea"/>
              </a:rPr>
              <a:t>相应的规划</a:t>
            </a:r>
            <a:r>
              <a:rPr lang="zh-CN" altLang="en-US" sz="2000" spc="350">
                <a:gradFill>
                  <a:gsLst>
                    <a:gs pos="0">
                      <a:srgbClr val="FDE9CB"/>
                    </a:gs>
                    <a:gs pos="95000">
                      <a:srgbClr val="FEBB7E"/>
                    </a:gs>
                  </a:gsLst>
                  <a:lin ang="16140000" scaled="0"/>
                </a:gradFill>
                <a:latin typeface="微软雅黑" panose="020B0503020204020204" pitchFamily="34" charset="-122"/>
                <a:ea typeface="微软雅黑" panose="020B0503020204020204" pitchFamily="34" charset="-122"/>
                <a:sym typeface="+mn-ea"/>
              </a:rPr>
              <a:t>，拓展深层次的理论研究。</a:t>
            </a:r>
            <a:endParaRPr lang="zh-CN" altLang="en-US" sz="2000" spc="350">
              <a:gradFill>
                <a:gsLst>
                  <a:gs pos="0">
                    <a:srgbClr val="FDE9CB"/>
                  </a:gs>
                  <a:gs pos="95000">
                    <a:srgbClr val="FEBB7E"/>
                  </a:gs>
                </a:gsLst>
                <a:lin ang="16140000" scaled="0"/>
              </a:gradFill>
              <a:latin typeface="微软雅黑" panose="020B0503020204020204" pitchFamily="34" charset="-122"/>
              <a:ea typeface="微软雅黑" panose="020B0503020204020204" pitchFamily="34" charset="-122"/>
            </a:endParaRPr>
          </a:p>
          <a:p>
            <a:pPr marL="342900" indent="-342900" algn="l">
              <a:lnSpc>
                <a:spcPct val="200000"/>
              </a:lnSpc>
              <a:buClrTx/>
              <a:buSzTx/>
              <a:buFont typeface="+mj-ea"/>
              <a:buAutoNum type="circleNumDbPlain"/>
            </a:pPr>
            <a:r>
              <a:rPr lang="zh-CN" altLang="en-US" sz="2000" spc="350">
                <a:gradFill>
                  <a:gsLst>
                    <a:gs pos="0">
                      <a:srgbClr val="FDE9CB"/>
                    </a:gs>
                    <a:gs pos="95000">
                      <a:srgbClr val="FEBB7E"/>
                    </a:gs>
                  </a:gsLst>
                  <a:lin ang="16140000" scaled="0"/>
                </a:gradFill>
                <a:latin typeface="微软雅黑" panose="020B0503020204020204" pitchFamily="34" charset="-122"/>
                <a:ea typeface="微软雅黑" panose="020B0503020204020204" pitchFamily="34" charset="-122"/>
                <a:sym typeface="+mn-ea"/>
              </a:rPr>
              <a:t>在工作学习上，还需要进一步构建专业思维；拓展知识广度，完善知识结构；提高专页知识的运用能力，</a:t>
            </a:r>
            <a:r>
              <a:rPr lang="zh-CN" altLang="en-US" sz="2000" b="1" spc="350">
                <a:gradFill>
                  <a:gsLst>
                    <a:gs pos="0">
                      <a:srgbClr val="FDE9CB"/>
                    </a:gs>
                    <a:gs pos="95000">
                      <a:srgbClr val="FEBB7E"/>
                    </a:gs>
                  </a:gsLst>
                  <a:lin ang="16140000" scaled="0"/>
                </a:gradFill>
                <a:latin typeface="微软雅黑" panose="020B0503020204020204" pitchFamily="34" charset="-122"/>
                <a:ea typeface="微软雅黑" panose="020B0503020204020204" pitchFamily="34" charset="-122"/>
                <a:sym typeface="+mn-ea"/>
              </a:rPr>
              <a:t>让知识“接地气”</a:t>
            </a:r>
            <a:r>
              <a:rPr lang="zh-CN" altLang="en-US" sz="2000" spc="350">
                <a:gradFill>
                  <a:gsLst>
                    <a:gs pos="0">
                      <a:srgbClr val="FDE9CB"/>
                    </a:gs>
                    <a:gs pos="95000">
                      <a:srgbClr val="FEBB7E"/>
                    </a:gs>
                  </a:gsLst>
                  <a:lin ang="16140000" scaled="0"/>
                </a:gradFill>
                <a:latin typeface="微软雅黑" panose="020B0503020204020204" pitchFamily="34" charset="-122"/>
                <a:ea typeface="微软雅黑" panose="020B0503020204020204" pitchFamily="34" charset="-122"/>
                <a:sym typeface="+mn-ea"/>
              </a:rPr>
              <a:t>。</a:t>
            </a:r>
            <a:endParaRPr lang="zh-CN" altLang="en-US" sz="2000" spc="350">
              <a:gradFill>
                <a:gsLst>
                  <a:gs pos="0">
                    <a:srgbClr val="FDE9CB"/>
                  </a:gs>
                  <a:gs pos="95000">
                    <a:srgbClr val="FEBB7E"/>
                  </a:gs>
                </a:gsLst>
                <a:lin ang="16140000" scaled="0"/>
              </a:gradFill>
              <a:latin typeface="微软雅黑" panose="020B0503020204020204" pitchFamily="34" charset="-122"/>
              <a:ea typeface="微软雅黑" panose="020B0503020204020204" pitchFamily="34" charset="-122"/>
            </a:endParaRPr>
          </a:p>
          <a:p>
            <a:pPr marL="342900" indent="-342900" algn="l">
              <a:lnSpc>
                <a:spcPct val="200000"/>
              </a:lnSpc>
              <a:buClrTx/>
              <a:buSzTx/>
              <a:buFont typeface="+mj-ea"/>
              <a:buAutoNum type="circleNumDbPlain"/>
            </a:pPr>
            <a:r>
              <a:rPr lang="zh-CN" altLang="en-US" sz="2000" spc="350">
                <a:gradFill>
                  <a:gsLst>
                    <a:gs pos="0">
                      <a:srgbClr val="FDE9CB"/>
                    </a:gs>
                    <a:gs pos="95000">
                      <a:srgbClr val="FEBB7E"/>
                    </a:gs>
                  </a:gsLst>
                  <a:lin ang="16140000" scaled="0"/>
                </a:gradFill>
                <a:latin typeface="微软雅黑" panose="020B0503020204020204" pitchFamily="34" charset="-122"/>
                <a:ea typeface="微软雅黑" panose="020B0503020204020204" pitchFamily="34" charset="-122"/>
                <a:sym typeface="+mn-ea"/>
              </a:rPr>
              <a:t>积极</a:t>
            </a:r>
            <a:r>
              <a:rPr lang="zh-CN" altLang="en-US" sz="2000" b="1" spc="350">
                <a:gradFill>
                  <a:gsLst>
                    <a:gs pos="0">
                      <a:srgbClr val="FDE9CB"/>
                    </a:gs>
                    <a:gs pos="95000">
                      <a:srgbClr val="FEBB7E"/>
                    </a:gs>
                  </a:gsLst>
                  <a:lin ang="16140000" scaled="0"/>
                </a:gradFill>
                <a:latin typeface="微软雅黑" panose="020B0503020204020204" pitchFamily="34" charset="-122"/>
                <a:ea typeface="微软雅黑" panose="020B0503020204020204" pitchFamily="34" charset="-122"/>
                <a:sym typeface="+mn-ea"/>
              </a:rPr>
              <a:t>向党的外围组织靠拢</a:t>
            </a:r>
            <a:r>
              <a:rPr lang="zh-CN" altLang="en-US" sz="2000" spc="350">
                <a:gradFill>
                  <a:gsLst>
                    <a:gs pos="0">
                      <a:srgbClr val="FDE9CB"/>
                    </a:gs>
                    <a:gs pos="95000">
                      <a:srgbClr val="FEBB7E"/>
                    </a:gs>
                  </a:gsLst>
                  <a:lin ang="16140000" scaled="0"/>
                </a:gradFill>
                <a:latin typeface="微软雅黑" panose="020B0503020204020204" pitchFamily="34" charset="-122"/>
                <a:ea typeface="微软雅黑" panose="020B0503020204020204" pitchFamily="34" charset="-122"/>
                <a:sym typeface="+mn-ea"/>
              </a:rPr>
              <a:t>，努力学习党的基本知识，继续提升党性修养，起到模范带头作用。</a:t>
            </a:r>
            <a:endParaRPr lang="zh-CN" altLang="en-US" sz="2000" spc="350">
              <a:gradFill>
                <a:gsLst>
                  <a:gs pos="0">
                    <a:srgbClr val="FDE9CB"/>
                  </a:gs>
                  <a:gs pos="95000">
                    <a:srgbClr val="FEBB7E"/>
                  </a:gs>
                </a:gsLst>
                <a:lin ang="16140000" scaled="0"/>
              </a:gradFill>
              <a:latin typeface="微软雅黑" panose="020B0503020204020204" pitchFamily="34" charset="-122"/>
              <a:ea typeface="微软雅黑" panose="020B0503020204020204" pitchFamily="34" charset="-122"/>
            </a:endParaRPr>
          </a:p>
          <a:p>
            <a:pPr marL="342900" indent="-342900" algn="l">
              <a:lnSpc>
                <a:spcPct val="200000"/>
              </a:lnSpc>
              <a:buClrTx/>
              <a:buSzTx/>
              <a:buFont typeface="+mj-ea"/>
              <a:buAutoNum type="circleNumDbPlain"/>
            </a:pPr>
            <a:r>
              <a:rPr lang="zh-CN" altLang="en-US" sz="2000" b="1" spc="350">
                <a:gradFill>
                  <a:gsLst>
                    <a:gs pos="0">
                      <a:srgbClr val="FDE9CB"/>
                    </a:gs>
                    <a:gs pos="95000">
                      <a:srgbClr val="FEBB7E"/>
                    </a:gs>
                  </a:gsLst>
                  <a:lin ang="16140000" scaled="0"/>
                </a:gradFill>
                <a:latin typeface="微软雅黑" panose="020B0503020204020204" pitchFamily="34" charset="-122"/>
                <a:ea typeface="微软雅黑" panose="020B0503020204020204" pitchFamily="34" charset="-122"/>
                <a:sym typeface="+mn-ea"/>
              </a:rPr>
              <a:t>积极响应党的号召</a:t>
            </a:r>
            <a:r>
              <a:rPr lang="zh-CN" altLang="en-US" sz="2000" spc="350">
                <a:gradFill>
                  <a:gsLst>
                    <a:gs pos="0">
                      <a:srgbClr val="FDE9CB"/>
                    </a:gs>
                    <a:gs pos="95000">
                      <a:srgbClr val="FEBB7E"/>
                    </a:gs>
                  </a:gsLst>
                  <a:lin ang="16140000" scaled="0"/>
                </a:gradFill>
                <a:latin typeface="微软雅黑" panose="020B0503020204020204" pitchFamily="34" charset="-122"/>
                <a:ea typeface="微软雅黑" panose="020B0503020204020204" pitchFamily="34" charset="-122"/>
                <a:sym typeface="+mn-ea"/>
              </a:rPr>
              <a:t>，与党中央保持一致，按时完成党支部交给的各项任务。</a:t>
            </a:r>
            <a:endParaRPr lang="zh-CN" altLang="en-US" sz="2000" spc="350">
              <a:gradFill>
                <a:gsLst>
                  <a:gs pos="0">
                    <a:srgbClr val="FDE9CB"/>
                  </a:gs>
                  <a:gs pos="95000">
                    <a:srgbClr val="FEBB7E"/>
                  </a:gs>
                </a:gsLst>
                <a:lin ang="16140000" scaled="0"/>
              </a:gradFill>
              <a:latin typeface="微软雅黑" panose="020B0503020204020204" pitchFamily="34" charset="-122"/>
              <a:ea typeface="微软雅黑" panose="020B0503020204020204" pitchFamily="34" charset="-122"/>
            </a:endParaRPr>
          </a:p>
          <a:p>
            <a:pPr marL="342900" indent="-342900" algn="l">
              <a:lnSpc>
                <a:spcPct val="200000"/>
              </a:lnSpc>
              <a:buClrTx/>
              <a:buSzTx/>
              <a:buFont typeface="+mj-ea"/>
              <a:buAutoNum type="circleNumDbPlain"/>
            </a:pPr>
            <a:r>
              <a:rPr lang="zh-CN" altLang="en-US" sz="2000" spc="350">
                <a:gradFill>
                  <a:gsLst>
                    <a:gs pos="0">
                      <a:srgbClr val="FDE9CB"/>
                    </a:gs>
                    <a:gs pos="95000">
                      <a:srgbClr val="FEBB7E"/>
                    </a:gs>
                  </a:gsLst>
                  <a:lin ang="16140000" scaled="0"/>
                </a:gradFill>
                <a:latin typeface="微软雅黑" panose="020B0503020204020204" pitchFamily="34" charset="-122"/>
                <a:ea typeface="微软雅黑" panose="020B0503020204020204" pitchFamily="34" charset="-122"/>
                <a:sym typeface="+mn-ea"/>
              </a:rPr>
              <a:t>努力学习业务，吃苦耐劳、勇挑重担，能向不良现象作斗争，积极</a:t>
            </a:r>
            <a:r>
              <a:rPr lang="zh-CN" altLang="en-US" sz="2000" b="1" spc="350">
                <a:gradFill>
                  <a:gsLst>
                    <a:gs pos="0">
                      <a:srgbClr val="FDE9CB"/>
                    </a:gs>
                    <a:gs pos="95000">
                      <a:srgbClr val="FEBB7E"/>
                    </a:gs>
                  </a:gsLst>
                  <a:lin ang="16140000" scaled="0"/>
                </a:gradFill>
                <a:latin typeface="微软雅黑" panose="020B0503020204020204" pitchFamily="34" charset="-122"/>
                <a:ea typeface="微软雅黑" panose="020B0503020204020204" pitchFamily="34" charset="-122"/>
                <a:sym typeface="+mn-ea"/>
              </a:rPr>
              <a:t>开展批评与自我批评</a:t>
            </a:r>
            <a:r>
              <a:rPr lang="zh-CN" altLang="en-US" sz="2000" spc="350">
                <a:gradFill>
                  <a:gsLst>
                    <a:gs pos="0">
                      <a:srgbClr val="FDE9CB"/>
                    </a:gs>
                    <a:gs pos="95000">
                      <a:srgbClr val="FEBB7E"/>
                    </a:gs>
                  </a:gsLst>
                  <a:lin ang="16140000" scaled="0"/>
                </a:gradFill>
                <a:latin typeface="微软雅黑" panose="020B0503020204020204" pitchFamily="34" charset="-122"/>
                <a:ea typeface="微软雅黑" panose="020B0503020204020204" pitchFamily="34" charset="-122"/>
                <a:sym typeface="+mn-ea"/>
              </a:rPr>
              <a:t>。</a:t>
            </a:r>
            <a:endParaRPr lang="zh-CN" altLang="en-US" sz="2000" spc="350">
              <a:gradFill>
                <a:gsLst>
                  <a:gs pos="0">
                    <a:srgbClr val="FDE9CB"/>
                  </a:gs>
                  <a:gs pos="95000">
                    <a:srgbClr val="FEBB7E"/>
                  </a:gs>
                </a:gsLst>
                <a:lin ang="16140000" scaled="0"/>
              </a:gradFill>
              <a:latin typeface="微软雅黑" panose="020B0503020204020204" pitchFamily="34" charset="-122"/>
              <a:ea typeface="微软雅黑" panose="020B0503020204020204" pitchFamily="34" charset="-122"/>
              <a:sym typeface="+mn-ea"/>
            </a:endParaRPr>
          </a:p>
        </p:txBody>
      </p:sp>
      <p:pic>
        <p:nvPicPr>
          <p:cNvPr id="47" name="图片 46" descr="图片包含 游戏机, 桌子&#10;&#10;描述已自动生成"/>
          <p:cNvPicPr>
            <a:picLocks noChangeAspect="1"/>
          </p:cNvPicPr>
          <p:nvPr/>
        </p:nvPicPr>
        <p:blipFill>
          <a:blip r:embed="rId2" cstate="screen"/>
          <a:stretch>
            <a:fillRect/>
          </a:stretch>
        </p:blipFill>
        <p:spPr>
          <a:xfrm>
            <a:off x="-97223" y="4753574"/>
            <a:ext cx="1421198" cy="2103597"/>
          </a:xfrm>
          <a:prstGeom prst="rect">
            <a:avLst/>
          </a:prstGeom>
        </p:spPr>
      </p:pic>
      <p:pic>
        <p:nvPicPr>
          <p:cNvPr id="48" name="图片 47" descr="图片包含 游戏机, 花, 鸟&#10;&#10;描述已自动生成"/>
          <p:cNvPicPr>
            <a:picLocks noChangeAspect="1"/>
          </p:cNvPicPr>
          <p:nvPr/>
        </p:nvPicPr>
        <p:blipFill>
          <a:blip r:embed="rId3" cstate="screen"/>
          <a:stretch>
            <a:fillRect/>
          </a:stretch>
        </p:blipFill>
        <p:spPr>
          <a:xfrm>
            <a:off x="10791825" y="5621723"/>
            <a:ext cx="1400175" cy="1235449"/>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2000" cy="6858000"/>
          </a:xfrm>
          <a:prstGeom prst="rect">
            <a:avLst/>
          </a:prstGeom>
          <a:solidFill>
            <a:srgbClr val="BD242C"/>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0" name="图片 39"/>
          <p:cNvPicPr>
            <a:picLocks noChangeAspect="1"/>
          </p:cNvPicPr>
          <p:nvPr/>
        </p:nvPicPr>
        <p:blipFill>
          <a:blip r:embed="rId1" cstate="screen">
            <a:alphaModFix amt="7000"/>
            <a:duotone>
              <a:schemeClr val="accent4">
                <a:shade val="45000"/>
                <a:satMod val="135000"/>
              </a:schemeClr>
              <a:prstClr val="white"/>
            </a:duotone>
          </a:blip>
          <a:srcRect/>
          <a:stretch>
            <a:fillRect/>
          </a:stretch>
        </p:blipFill>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pic>
        <p:nvPicPr>
          <p:cNvPr id="47" name="图片 46" descr="图片包含 游戏机, 桌子&#10;&#10;描述已自动生成"/>
          <p:cNvPicPr>
            <a:picLocks noChangeAspect="1"/>
          </p:cNvPicPr>
          <p:nvPr/>
        </p:nvPicPr>
        <p:blipFill>
          <a:blip r:embed="rId2" cstate="screen"/>
          <a:stretch>
            <a:fillRect/>
          </a:stretch>
        </p:blipFill>
        <p:spPr>
          <a:xfrm>
            <a:off x="-97223" y="4753574"/>
            <a:ext cx="1421198" cy="2103597"/>
          </a:xfrm>
          <a:prstGeom prst="rect">
            <a:avLst/>
          </a:prstGeom>
        </p:spPr>
      </p:pic>
      <p:pic>
        <p:nvPicPr>
          <p:cNvPr id="48" name="图片 47" descr="图片包含 游戏机, 花, 鸟&#10;&#10;描述已自动生成"/>
          <p:cNvPicPr>
            <a:picLocks noChangeAspect="1"/>
          </p:cNvPicPr>
          <p:nvPr/>
        </p:nvPicPr>
        <p:blipFill>
          <a:blip r:embed="rId3" cstate="screen"/>
          <a:stretch>
            <a:fillRect/>
          </a:stretch>
        </p:blipFill>
        <p:spPr>
          <a:xfrm>
            <a:off x="10791825" y="5621723"/>
            <a:ext cx="1400175" cy="1235449"/>
          </a:xfrm>
          <a:prstGeom prst="rect">
            <a:avLst/>
          </a:prstGeom>
        </p:spPr>
      </p:pic>
      <p:sp>
        <p:nvSpPr>
          <p:cNvPr id="3" name="1"/>
          <p:cNvSpPr/>
          <p:nvPr/>
        </p:nvSpPr>
        <p:spPr bwMode="auto">
          <a:xfrm>
            <a:off x="582930" y="436880"/>
            <a:ext cx="1136015" cy="1123315"/>
          </a:xfrm>
          <a:custGeom>
            <a:avLst/>
            <a:gdLst>
              <a:gd name="T0" fmla="*/ 205 w 238"/>
              <a:gd name="T1" fmla="*/ 233 h 235"/>
              <a:gd name="T2" fmla="*/ 188 w 238"/>
              <a:gd name="T3" fmla="*/ 216 h 235"/>
              <a:gd name="T4" fmla="*/ 178 w 238"/>
              <a:gd name="T5" fmla="*/ 214 h 235"/>
              <a:gd name="T6" fmla="*/ 104 w 238"/>
              <a:gd name="T7" fmla="*/ 233 h 235"/>
              <a:gd name="T8" fmla="*/ 46 w 238"/>
              <a:gd name="T9" fmla="*/ 214 h 235"/>
              <a:gd name="T10" fmla="*/ 36 w 238"/>
              <a:gd name="T11" fmla="*/ 218 h 235"/>
              <a:gd name="T12" fmla="*/ 16 w 238"/>
              <a:gd name="T13" fmla="*/ 233 h 235"/>
              <a:gd name="T14" fmla="*/ 0 w 238"/>
              <a:gd name="T15" fmla="*/ 216 h 235"/>
              <a:gd name="T16" fmla="*/ 17 w 238"/>
              <a:gd name="T17" fmla="*/ 199 h 235"/>
              <a:gd name="T18" fmla="*/ 24 w 238"/>
              <a:gd name="T19" fmla="*/ 198 h 235"/>
              <a:gd name="T20" fmla="*/ 8 w 238"/>
              <a:gd name="T21" fmla="*/ 176 h 235"/>
              <a:gd name="T22" fmla="*/ 26 w 238"/>
              <a:gd name="T23" fmla="*/ 159 h 235"/>
              <a:gd name="T24" fmla="*/ 154 w 238"/>
              <a:gd name="T25" fmla="*/ 184 h 235"/>
              <a:gd name="T26" fmla="*/ 74 w 238"/>
              <a:gd name="T27" fmla="*/ 106 h 235"/>
              <a:gd name="T28" fmla="*/ 57 w 238"/>
              <a:gd name="T29" fmla="*/ 128 h 235"/>
              <a:gd name="T30" fmla="*/ 23 w 238"/>
              <a:gd name="T31" fmla="*/ 93 h 235"/>
              <a:gd name="T32" fmla="*/ 78 w 238"/>
              <a:gd name="T33" fmla="*/ 39 h 235"/>
              <a:gd name="T34" fmla="*/ 83 w 238"/>
              <a:gd name="T35" fmla="*/ 38 h 235"/>
              <a:gd name="T36" fmla="*/ 117 w 238"/>
              <a:gd name="T37" fmla="*/ 30 h 235"/>
              <a:gd name="T38" fmla="*/ 135 w 238"/>
              <a:gd name="T39" fmla="*/ 48 h 235"/>
              <a:gd name="T40" fmla="*/ 105 w 238"/>
              <a:gd name="T41" fmla="*/ 75 h 235"/>
              <a:gd name="T42" fmla="*/ 184 w 238"/>
              <a:gd name="T43" fmla="*/ 151 h 235"/>
              <a:gd name="T44" fmla="*/ 124 w 238"/>
              <a:gd name="T45" fmla="*/ 0 h 235"/>
              <a:gd name="T46" fmla="*/ 159 w 238"/>
              <a:gd name="T47" fmla="*/ 8 h 235"/>
              <a:gd name="T48" fmla="*/ 232 w 238"/>
              <a:gd name="T49" fmla="*/ 96 h 235"/>
              <a:gd name="T50" fmla="*/ 215 w 238"/>
              <a:gd name="T51" fmla="*/ 177 h 235"/>
              <a:gd name="T52" fmla="*/ 217 w 238"/>
              <a:gd name="T53" fmla="*/ 188 h 235"/>
              <a:gd name="T54" fmla="*/ 234 w 238"/>
              <a:gd name="T55" fmla="*/ 204 h 235"/>
              <a:gd name="T56" fmla="*/ 205 w 238"/>
              <a:gd name="T57" fmla="*/ 233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38" h="235">
                <a:moveTo>
                  <a:pt x="205" y="233"/>
                </a:moveTo>
                <a:cubicBezTo>
                  <a:pt x="199" y="227"/>
                  <a:pt x="193" y="222"/>
                  <a:pt x="188" y="216"/>
                </a:cubicBezTo>
                <a:cubicBezTo>
                  <a:pt x="185" y="212"/>
                  <a:pt x="182" y="212"/>
                  <a:pt x="178" y="214"/>
                </a:cubicBezTo>
                <a:cubicBezTo>
                  <a:pt x="155" y="228"/>
                  <a:pt x="131" y="235"/>
                  <a:pt x="104" y="233"/>
                </a:cubicBezTo>
                <a:cubicBezTo>
                  <a:pt x="83" y="232"/>
                  <a:pt x="63" y="225"/>
                  <a:pt x="46" y="214"/>
                </a:cubicBezTo>
                <a:cubicBezTo>
                  <a:pt x="37" y="208"/>
                  <a:pt x="37" y="208"/>
                  <a:pt x="36" y="218"/>
                </a:cubicBezTo>
                <a:cubicBezTo>
                  <a:pt x="34" y="228"/>
                  <a:pt x="26" y="234"/>
                  <a:pt x="16" y="233"/>
                </a:cubicBezTo>
                <a:cubicBezTo>
                  <a:pt x="8" y="233"/>
                  <a:pt x="0" y="225"/>
                  <a:pt x="0" y="216"/>
                </a:cubicBezTo>
                <a:cubicBezTo>
                  <a:pt x="1" y="207"/>
                  <a:pt x="8" y="199"/>
                  <a:pt x="17" y="199"/>
                </a:cubicBezTo>
                <a:cubicBezTo>
                  <a:pt x="19" y="198"/>
                  <a:pt x="21" y="198"/>
                  <a:pt x="24" y="198"/>
                </a:cubicBezTo>
                <a:cubicBezTo>
                  <a:pt x="18" y="190"/>
                  <a:pt x="13" y="183"/>
                  <a:pt x="8" y="176"/>
                </a:cubicBezTo>
                <a:cubicBezTo>
                  <a:pt x="15" y="170"/>
                  <a:pt x="20" y="165"/>
                  <a:pt x="26" y="159"/>
                </a:cubicBezTo>
                <a:cubicBezTo>
                  <a:pt x="63" y="193"/>
                  <a:pt x="105" y="206"/>
                  <a:pt x="154" y="184"/>
                </a:cubicBezTo>
                <a:cubicBezTo>
                  <a:pt x="128" y="158"/>
                  <a:pt x="102" y="133"/>
                  <a:pt x="74" y="106"/>
                </a:cubicBezTo>
                <a:cubicBezTo>
                  <a:pt x="69" y="112"/>
                  <a:pt x="63" y="120"/>
                  <a:pt x="57" y="128"/>
                </a:cubicBezTo>
                <a:cubicBezTo>
                  <a:pt x="45" y="115"/>
                  <a:pt x="34" y="105"/>
                  <a:pt x="23" y="93"/>
                </a:cubicBezTo>
                <a:cubicBezTo>
                  <a:pt x="41" y="75"/>
                  <a:pt x="60" y="57"/>
                  <a:pt x="78" y="39"/>
                </a:cubicBezTo>
                <a:cubicBezTo>
                  <a:pt x="79" y="38"/>
                  <a:pt x="81" y="37"/>
                  <a:pt x="83" y="38"/>
                </a:cubicBezTo>
                <a:cubicBezTo>
                  <a:pt x="95" y="41"/>
                  <a:pt x="107" y="38"/>
                  <a:pt x="117" y="30"/>
                </a:cubicBezTo>
                <a:cubicBezTo>
                  <a:pt x="123" y="36"/>
                  <a:pt x="128" y="41"/>
                  <a:pt x="135" y="48"/>
                </a:cubicBezTo>
                <a:cubicBezTo>
                  <a:pt x="125" y="57"/>
                  <a:pt x="115" y="66"/>
                  <a:pt x="105" y="75"/>
                </a:cubicBezTo>
                <a:cubicBezTo>
                  <a:pt x="132" y="101"/>
                  <a:pt x="158" y="126"/>
                  <a:pt x="184" y="151"/>
                </a:cubicBezTo>
                <a:cubicBezTo>
                  <a:pt x="210" y="117"/>
                  <a:pt x="196" y="35"/>
                  <a:pt x="124" y="0"/>
                </a:cubicBezTo>
                <a:cubicBezTo>
                  <a:pt x="137" y="0"/>
                  <a:pt x="149" y="3"/>
                  <a:pt x="159" y="8"/>
                </a:cubicBezTo>
                <a:cubicBezTo>
                  <a:pt x="198" y="25"/>
                  <a:pt x="224" y="54"/>
                  <a:pt x="232" y="96"/>
                </a:cubicBezTo>
                <a:cubicBezTo>
                  <a:pt x="238" y="125"/>
                  <a:pt x="231" y="152"/>
                  <a:pt x="215" y="177"/>
                </a:cubicBezTo>
                <a:cubicBezTo>
                  <a:pt x="213" y="182"/>
                  <a:pt x="213" y="184"/>
                  <a:pt x="217" y="188"/>
                </a:cubicBezTo>
                <a:cubicBezTo>
                  <a:pt x="223" y="193"/>
                  <a:pt x="228" y="198"/>
                  <a:pt x="234" y="204"/>
                </a:cubicBezTo>
                <a:cubicBezTo>
                  <a:pt x="224" y="214"/>
                  <a:pt x="214" y="223"/>
                  <a:pt x="205" y="233"/>
                </a:cubicBezTo>
                <a:close/>
              </a:path>
            </a:pathLst>
          </a:custGeom>
          <a:solidFill>
            <a:srgbClr val="F4CE79"/>
          </a:solidFill>
          <a:ln>
            <a:noFill/>
          </a:ln>
        </p:spPr>
        <p:txBody>
          <a:bodyPr anchor="ctr"/>
          <a:p>
            <a:pPr algn="ctr"/>
            <a:endParaRPr lang="en-US" dirty="0"/>
          </a:p>
        </p:txBody>
      </p:sp>
      <p:pic>
        <p:nvPicPr>
          <p:cNvPr id="8" name="图片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9469755" y="127000"/>
            <a:ext cx="2286000" cy="2002790"/>
          </a:xfrm>
          <a:prstGeom prst="rect">
            <a:avLst/>
          </a:prstGeom>
        </p:spPr>
      </p:pic>
      <p:pic>
        <p:nvPicPr>
          <p:cNvPr id="4" name="图片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10680" y="1743075"/>
            <a:ext cx="2053590" cy="2102485"/>
          </a:xfrm>
          <a:prstGeom prst="rect">
            <a:avLst/>
          </a:prstGeom>
        </p:spPr>
      </p:pic>
      <p:pic>
        <p:nvPicPr>
          <p:cNvPr id="14" name="图片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656955" y="2433320"/>
            <a:ext cx="2347595" cy="2661285"/>
          </a:xfrm>
          <a:prstGeom prst="rect">
            <a:avLst/>
          </a:prstGeom>
        </p:spPr>
      </p:pic>
      <p:sp>
        <p:nvSpPr>
          <p:cNvPr id="5" name="文本框 4"/>
          <p:cNvSpPr txBox="1"/>
          <p:nvPr/>
        </p:nvSpPr>
        <p:spPr>
          <a:xfrm>
            <a:off x="1881505" y="436880"/>
            <a:ext cx="4123055" cy="5342890"/>
          </a:xfrm>
          <a:prstGeom prst="rect">
            <a:avLst/>
          </a:prstGeom>
          <a:noFill/>
        </p:spPr>
        <p:txBody>
          <a:bodyPr wrap="square" rtlCol="0">
            <a:spAutoFit/>
          </a:bodyPr>
          <a:p>
            <a:pPr indent="0" algn="ctr">
              <a:lnSpc>
                <a:spcPct val="165000"/>
              </a:lnSpc>
              <a:spcBef>
                <a:spcPts val="0"/>
              </a:spcBef>
              <a:spcAft>
                <a:spcPts val="0"/>
              </a:spcAft>
              <a:buClrTx/>
              <a:buSzTx/>
              <a:buFont typeface="+mj-ea"/>
              <a:buNone/>
            </a:pPr>
            <a:r>
              <a:rPr lang="zh-CN" altLang="en-US" sz="2300" spc="350">
                <a:gradFill>
                  <a:gsLst>
                    <a:gs pos="0">
                      <a:srgbClr val="FDE9CB"/>
                    </a:gs>
                    <a:gs pos="95000">
                      <a:srgbClr val="FEBB7E"/>
                    </a:gs>
                  </a:gsLst>
                  <a:lin ang="16140000" scaled="0"/>
                </a:gradFill>
                <a:latin typeface="微软雅黑" panose="020B0503020204020204" pitchFamily="34" charset="-122"/>
                <a:ea typeface="微软雅黑" panose="020B0503020204020204" pitchFamily="34" charset="-122"/>
                <a:sym typeface="+mn-ea"/>
              </a:rPr>
              <a:t>新时代的中国青年</a:t>
            </a:r>
            <a:endParaRPr lang="zh-CN" altLang="en-US" sz="2300" spc="350">
              <a:gradFill>
                <a:gsLst>
                  <a:gs pos="0">
                    <a:srgbClr val="FDE9CB"/>
                  </a:gs>
                  <a:gs pos="95000">
                    <a:srgbClr val="FEBB7E"/>
                  </a:gs>
                </a:gsLst>
                <a:lin ang="16140000" scaled="0"/>
              </a:gradFill>
              <a:latin typeface="微软雅黑" panose="020B0503020204020204" pitchFamily="34" charset="-122"/>
              <a:ea typeface="微软雅黑" panose="020B0503020204020204" pitchFamily="34" charset="-122"/>
              <a:sym typeface="+mn-ea"/>
            </a:endParaRPr>
          </a:p>
          <a:p>
            <a:pPr indent="0" algn="ctr">
              <a:lnSpc>
                <a:spcPct val="165000"/>
              </a:lnSpc>
              <a:spcBef>
                <a:spcPts val="0"/>
              </a:spcBef>
              <a:spcAft>
                <a:spcPts val="0"/>
              </a:spcAft>
              <a:buClrTx/>
              <a:buSzTx/>
              <a:buFont typeface="+mj-ea"/>
              <a:buNone/>
            </a:pPr>
            <a:r>
              <a:rPr lang="zh-CN" altLang="en-US" sz="2300" spc="350">
                <a:gradFill>
                  <a:gsLst>
                    <a:gs pos="0">
                      <a:srgbClr val="FDE9CB"/>
                    </a:gs>
                    <a:gs pos="95000">
                      <a:srgbClr val="FEBB7E"/>
                    </a:gs>
                  </a:gsLst>
                  <a:lin ang="16140000" scaled="0"/>
                </a:gradFill>
                <a:latin typeface="微软雅黑" panose="020B0503020204020204" pitchFamily="34" charset="-122"/>
                <a:ea typeface="微软雅黑" panose="020B0503020204020204" pitchFamily="34" charset="-122"/>
                <a:sym typeface="+mn-ea"/>
              </a:rPr>
              <a:t>要以实现</a:t>
            </a:r>
            <a:endParaRPr lang="zh-CN" altLang="en-US" sz="2300" spc="350">
              <a:gradFill>
                <a:gsLst>
                  <a:gs pos="0">
                    <a:srgbClr val="FDE9CB"/>
                  </a:gs>
                  <a:gs pos="95000">
                    <a:srgbClr val="FEBB7E"/>
                  </a:gs>
                </a:gsLst>
                <a:lin ang="16140000" scaled="0"/>
              </a:gradFill>
              <a:latin typeface="微软雅黑" panose="020B0503020204020204" pitchFamily="34" charset="-122"/>
              <a:ea typeface="微软雅黑" panose="020B0503020204020204" pitchFamily="34" charset="-122"/>
              <a:sym typeface="+mn-ea"/>
            </a:endParaRPr>
          </a:p>
          <a:p>
            <a:pPr indent="0" algn="ctr">
              <a:lnSpc>
                <a:spcPct val="165000"/>
              </a:lnSpc>
              <a:spcBef>
                <a:spcPts val="0"/>
              </a:spcBef>
              <a:spcAft>
                <a:spcPts val="0"/>
              </a:spcAft>
              <a:buClrTx/>
              <a:buSzTx/>
              <a:buFont typeface="+mj-ea"/>
              <a:buNone/>
            </a:pPr>
            <a:r>
              <a:rPr lang="zh-CN" altLang="en-US" sz="2300" spc="350">
                <a:gradFill>
                  <a:gsLst>
                    <a:gs pos="0">
                      <a:srgbClr val="FDE9CB"/>
                    </a:gs>
                    <a:gs pos="95000">
                      <a:srgbClr val="FEBB7E"/>
                    </a:gs>
                  </a:gsLst>
                  <a:lin ang="16140000" scaled="0"/>
                </a:gradFill>
                <a:latin typeface="微软雅黑" panose="020B0503020204020204" pitchFamily="34" charset="-122"/>
                <a:ea typeface="微软雅黑" panose="020B0503020204020204" pitchFamily="34" charset="-122"/>
                <a:sym typeface="+mn-ea"/>
              </a:rPr>
              <a:t>中华民族伟大复兴为己任</a:t>
            </a:r>
            <a:endParaRPr lang="zh-CN" altLang="en-US" sz="2300" spc="350">
              <a:gradFill>
                <a:gsLst>
                  <a:gs pos="0">
                    <a:srgbClr val="FDE9CB"/>
                  </a:gs>
                  <a:gs pos="95000">
                    <a:srgbClr val="FEBB7E"/>
                  </a:gs>
                </a:gsLst>
                <a:lin ang="16140000" scaled="0"/>
              </a:gradFill>
              <a:latin typeface="微软雅黑" panose="020B0503020204020204" pitchFamily="34" charset="-122"/>
              <a:ea typeface="微软雅黑" panose="020B0503020204020204" pitchFamily="34" charset="-122"/>
              <a:sym typeface="+mn-ea"/>
            </a:endParaRPr>
          </a:p>
          <a:p>
            <a:pPr indent="0" algn="ctr">
              <a:lnSpc>
                <a:spcPct val="165000"/>
              </a:lnSpc>
              <a:spcBef>
                <a:spcPts val="0"/>
              </a:spcBef>
              <a:spcAft>
                <a:spcPts val="0"/>
              </a:spcAft>
              <a:buClrTx/>
              <a:buSzTx/>
              <a:buFont typeface="+mj-ea"/>
              <a:buNone/>
            </a:pPr>
            <a:r>
              <a:rPr lang="zh-CN" altLang="en-US" sz="2300" spc="350">
                <a:gradFill>
                  <a:gsLst>
                    <a:gs pos="0">
                      <a:srgbClr val="FDE9CB"/>
                    </a:gs>
                    <a:gs pos="95000">
                      <a:srgbClr val="FEBB7E"/>
                    </a:gs>
                  </a:gsLst>
                  <a:lin ang="16140000" scaled="0"/>
                </a:gradFill>
                <a:latin typeface="微软雅黑" panose="020B0503020204020204" pitchFamily="34" charset="-122"/>
                <a:ea typeface="微软雅黑" panose="020B0503020204020204" pitchFamily="34" charset="-122"/>
                <a:sym typeface="+mn-ea"/>
              </a:rPr>
              <a:t>增强做中国人的</a:t>
            </a:r>
            <a:endParaRPr lang="zh-CN" altLang="en-US" sz="2300" spc="350">
              <a:gradFill>
                <a:gsLst>
                  <a:gs pos="0">
                    <a:srgbClr val="FDE9CB"/>
                  </a:gs>
                  <a:gs pos="95000">
                    <a:srgbClr val="FEBB7E"/>
                  </a:gs>
                </a:gsLst>
                <a:lin ang="16140000" scaled="0"/>
              </a:gradFill>
              <a:latin typeface="微软雅黑" panose="020B0503020204020204" pitchFamily="34" charset="-122"/>
              <a:ea typeface="微软雅黑" panose="020B0503020204020204" pitchFamily="34" charset="-122"/>
              <a:sym typeface="+mn-ea"/>
            </a:endParaRPr>
          </a:p>
          <a:p>
            <a:pPr indent="0" algn="ctr">
              <a:lnSpc>
                <a:spcPct val="165000"/>
              </a:lnSpc>
              <a:spcBef>
                <a:spcPts val="0"/>
              </a:spcBef>
              <a:spcAft>
                <a:spcPts val="0"/>
              </a:spcAft>
              <a:buClrTx/>
              <a:buSzTx/>
              <a:buFont typeface="+mj-ea"/>
              <a:buNone/>
            </a:pPr>
            <a:r>
              <a:rPr lang="zh-CN" altLang="en-US" sz="2300" spc="350">
                <a:gradFill>
                  <a:gsLst>
                    <a:gs pos="0">
                      <a:srgbClr val="FDE9CB"/>
                    </a:gs>
                    <a:gs pos="95000">
                      <a:srgbClr val="FEBB7E"/>
                    </a:gs>
                  </a:gsLst>
                  <a:lin ang="16140000" scaled="0"/>
                </a:gradFill>
                <a:latin typeface="微软雅黑" panose="020B0503020204020204" pitchFamily="34" charset="-122"/>
                <a:ea typeface="微软雅黑" panose="020B0503020204020204" pitchFamily="34" charset="-122"/>
                <a:sym typeface="+mn-ea"/>
              </a:rPr>
              <a:t>志气、骨气、底气</a:t>
            </a:r>
            <a:endParaRPr lang="zh-CN" altLang="en-US" sz="2300" spc="350">
              <a:gradFill>
                <a:gsLst>
                  <a:gs pos="0">
                    <a:srgbClr val="FDE9CB"/>
                  </a:gs>
                  <a:gs pos="95000">
                    <a:srgbClr val="FEBB7E"/>
                  </a:gs>
                </a:gsLst>
                <a:lin ang="16140000" scaled="0"/>
              </a:gradFill>
              <a:latin typeface="微软雅黑" panose="020B0503020204020204" pitchFamily="34" charset="-122"/>
              <a:ea typeface="微软雅黑" panose="020B0503020204020204" pitchFamily="34" charset="-122"/>
              <a:sym typeface="+mn-ea"/>
            </a:endParaRPr>
          </a:p>
          <a:p>
            <a:pPr indent="0" algn="ctr">
              <a:lnSpc>
                <a:spcPct val="165000"/>
              </a:lnSpc>
              <a:spcBef>
                <a:spcPts val="0"/>
              </a:spcBef>
              <a:spcAft>
                <a:spcPts val="0"/>
              </a:spcAft>
              <a:buClrTx/>
              <a:buSzTx/>
              <a:buFont typeface="+mj-ea"/>
              <a:buNone/>
            </a:pPr>
            <a:r>
              <a:rPr lang="zh-CN" altLang="en-US" sz="2300" spc="350">
                <a:gradFill>
                  <a:gsLst>
                    <a:gs pos="0">
                      <a:srgbClr val="FDE9CB"/>
                    </a:gs>
                    <a:gs pos="95000">
                      <a:srgbClr val="FEBB7E"/>
                    </a:gs>
                  </a:gsLst>
                  <a:lin ang="16140000" scaled="0"/>
                </a:gradFill>
                <a:latin typeface="微软雅黑" panose="020B0503020204020204" pitchFamily="34" charset="-122"/>
                <a:ea typeface="微软雅黑" panose="020B0503020204020204" pitchFamily="34" charset="-122"/>
                <a:sym typeface="+mn-ea"/>
              </a:rPr>
              <a:t>不负时代</a:t>
            </a:r>
            <a:endParaRPr lang="zh-CN" altLang="en-US" sz="2300" spc="350">
              <a:gradFill>
                <a:gsLst>
                  <a:gs pos="0">
                    <a:srgbClr val="FDE9CB"/>
                  </a:gs>
                  <a:gs pos="95000">
                    <a:srgbClr val="FEBB7E"/>
                  </a:gs>
                </a:gsLst>
                <a:lin ang="16140000" scaled="0"/>
              </a:gradFill>
              <a:latin typeface="微软雅黑" panose="020B0503020204020204" pitchFamily="34" charset="-122"/>
              <a:ea typeface="微软雅黑" panose="020B0503020204020204" pitchFamily="34" charset="-122"/>
              <a:sym typeface="+mn-ea"/>
            </a:endParaRPr>
          </a:p>
          <a:p>
            <a:pPr indent="0" algn="ctr">
              <a:lnSpc>
                <a:spcPct val="165000"/>
              </a:lnSpc>
              <a:spcBef>
                <a:spcPts val="0"/>
              </a:spcBef>
              <a:spcAft>
                <a:spcPts val="0"/>
              </a:spcAft>
              <a:buClrTx/>
              <a:buSzTx/>
              <a:buFont typeface="+mj-ea"/>
              <a:buNone/>
            </a:pPr>
            <a:r>
              <a:rPr lang="zh-CN" altLang="en-US" sz="2300" spc="350">
                <a:gradFill>
                  <a:gsLst>
                    <a:gs pos="0">
                      <a:srgbClr val="FDE9CB"/>
                    </a:gs>
                    <a:gs pos="95000">
                      <a:srgbClr val="FEBB7E"/>
                    </a:gs>
                  </a:gsLst>
                  <a:lin ang="16140000" scaled="0"/>
                </a:gradFill>
                <a:latin typeface="微软雅黑" panose="020B0503020204020204" pitchFamily="34" charset="-122"/>
                <a:ea typeface="微软雅黑" panose="020B0503020204020204" pitchFamily="34" charset="-122"/>
                <a:sym typeface="+mn-ea"/>
              </a:rPr>
              <a:t>不负韶华</a:t>
            </a:r>
            <a:endParaRPr lang="zh-CN" altLang="en-US" sz="2300" spc="350">
              <a:gradFill>
                <a:gsLst>
                  <a:gs pos="0">
                    <a:srgbClr val="FDE9CB"/>
                  </a:gs>
                  <a:gs pos="95000">
                    <a:srgbClr val="FEBB7E"/>
                  </a:gs>
                </a:gsLst>
                <a:lin ang="16140000" scaled="0"/>
              </a:gradFill>
              <a:latin typeface="微软雅黑" panose="020B0503020204020204" pitchFamily="34" charset="-122"/>
              <a:ea typeface="微软雅黑" panose="020B0503020204020204" pitchFamily="34" charset="-122"/>
              <a:sym typeface="+mn-ea"/>
            </a:endParaRPr>
          </a:p>
          <a:p>
            <a:pPr indent="0" algn="ctr">
              <a:lnSpc>
                <a:spcPct val="165000"/>
              </a:lnSpc>
              <a:spcBef>
                <a:spcPts val="0"/>
              </a:spcBef>
              <a:spcAft>
                <a:spcPts val="0"/>
              </a:spcAft>
              <a:buClrTx/>
              <a:buSzTx/>
              <a:buFont typeface="+mj-ea"/>
              <a:buNone/>
            </a:pPr>
            <a:r>
              <a:rPr lang="zh-CN" altLang="en-US" sz="2300" spc="350">
                <a:gradFill>
                  <a:gsLst>
                    <a:gs pos="0">
                      <a:srgbClr val="FDE9CB"/>
                    </a:gs>
                    <a:gs pos="95000">
                      <a:srgbClr val="FEBB7E"/>
                    </a:gs>
                  </a:gsLst>
                  <a:lin ang="16140000" scaled="0"/>
                </a:gradFill>
                <a:latin typeface="微软雅黑" panose="020B0503020204020204" pitchFamily="34" charset="-122"/>
                <a:ea typeface="微软雅黑" panose="020B0503020204020204" pitchFamily="34" charset="-122"/>
                <a:sym typeface="+mn-ea"/>
              </a:rPr>
              <a:t>不负党和人民的</a:t>
            </a:r>
            <a:endParaRPr lang="zh-CN" altLang="en-US" sz="2300" spc="350">
              <a:gradFill>
                <a:gsLst>
                  <a:gs pos="0">
                    <a:srgbClr val="FDE9CB"/>
                  </a:gs>
                  <a:gs pos="95000">
                    <a:srgbClr val="FEBB7E"/>
                  </a:gs>
                </a:gsLst>
                <a:lin ang="16140000" scaled="0"/>
              </a:gradFill>
              <a:latin typeface="微软雅黑" panose="020B0503020204020204" pitchFamily="34" charset="-122"/>
              <a:ea typeface="微软雅黑" panose="020B0503020204020204" pitchFamily="34" charset="-122"/>
              <a:sym typeface="+mn-ea"/>
            </a:endParaRPr>
          </a:p>
          <a:p>
            <a:pPr indent="0" algn="ctr">
              <a:lnSpc>
                <a:spcPct val="165000"/>
              </a:lnSpc>
              <a:spcBef>
                <a:spcPts val="0"/>
              </a:spcBef>
              <a:spcAft>
                <a:spcPts val="0"/>
              </a:spcAft>
              <a:buClrTx/>
              <a:buSzTx/>
              <a:buFont typeface="+mj-ea"/>
              <a:buNone/>
            </a:pPr>
            <a:r>
              <a:rPr lang="zh-CN" altLang="en-US" sz="2300" spc="350">
                <a:gradFill>
                  <a:gsLst>
                    <a:gs pos="0">
                      <a:srgbClr val="FDE9CB"/>
                    </a:gs>
                    <a:gs pos="95000">
                      <a:srgbClr val="FEBB7E"/>
                    </a:gs>
                  </a:gsLst>
                  <a:lin ang="16140000" scaled="0"/>
                </a:gradFill>
                <a:latin typeface="微软雅黑" panose="020B0503020204020204" pitchFamily="34" charset="-122"/>
                <a:ea typeface="微软雅黑" panose="020B0503020204020204" pitchFamily="34" charset="-122"/>
                <a:sym typeface="+mn-ea"/>
              </a:rPr>
              <a:t>殷切希望</a:t>
            </a:r>
            <a:endParaRPr lang="zh-CN" altLang="en-US" sz="2300" spc="350">
              <a:gradFill>
                <a:gsLst>
                  <a:gs pos="0">
                    <a:srgbClr val="FDE9CB"/>
                  </a:gs>
                  <a:gs pos="95000">
                    <a:srgbClr val="FEBB7E"/>
                  </a:gs>
                </a:gsLst>
                <a:lin ang="16140000" scaled="0"/>
              </a:gradFill>
              <a:latin typeface="微软雅黑" panose="020B0503020204020204" pitchFamily="34" charset="-122"/>
              <a:ea typeface="微软雅黑" panose="020B0503020204020204" pitchFamily="34" charset="-122"/>
              <a:sym typeface="+mn-ea"/>
            </a:endParaRPr>
          </a:p>
        </p:txBody>
      </p:sp>
      <p:sp>
        <p:nvSpPr>
          <p:cNvPr id="7" name="文本框 6"/>
          <p:cNvSpPr txBox="1"/>
          <p:nvPr/>
        </p:nvSpPr>
        <p:spPr>
          <a:xfrm>
            <a:off x="5044440" y="5537200"/>
            <a:ext cx="6061710" cy="801370"/>
          </a:xfrm>
          <a:prstGeom prst="rect">
            <a:avLst/>
          </a:prstGeom>
          <a:noFill/>
        </p:spPr>
        <p:txBody>
          <a:bodyPr wrap="square" rtlCol="0">
            <a:spAutoFit/>
          </a:bodyPr>
          <a:p>
            <a:pPr indent="0" algn="ctr">
              <a:lnSpc>
                <a:spcPct val="165000"/>
              </a:lnSpc>
              <a:spcBef>
                <a:spcPts val="0"/>
              </a:spcBef>
              <a:spcAft>
                <a:spcPts val="0"/>
              </a:spcAft>
              <a:buClrTx/>
              <a:buSzTx/>
              <a:buFont typeface="+mj-ea"/>
              <a:buNone/>
            </a:pPr>
            <a:r>
              <a:rPr lang="en-US" altLang="zh-CN" sz="1400" spc="350">
                <a:gradFill>
                  <a:gsLst>
                    <a:gs pos="0">
                      <a:srgbClr val="FDE9CB"/>
                    </a:gs>
                    <a:gs pos="95000">
                      <a:srgbClr val="FEBB7E"/>
                    </a:gs>
                  </a:gsLst>
                  <a:lin ang="16140000" scaled="0"/>
                </a:gradFill>
                <a:latin typeface="微软雅黑" panose="020B0503020204020204" pitchFamily="34" charset="-122"/>
                <a:ea typeface="微软雅黑" panose="020B0503020204020204" pitchFamily="34" charset="-122"/>
                <a:sym typeface="+mn-ea"/>
              </a:rPr>
              <a:t>——2021</a:t>
            </a:r>
            <a:r>
              <a:rPr lang="zh-CN" altLang="en-US" sz="1400" spc="350">
                <a:gradFill>
                  <a:gsLst>
                    <a:gs pos="0">
                      <a:srgbClr val="FDE9CB"/>
                    </a:gs>
                    <a:gs pos="95000">
                      <a:srgbClr val="FEBB7E"/>
                    </a:gs>
                  </a:gsLst>
                  <a:lin ang="16140000" scaled="0"/>
                </a:gradFill>
                <a:latin typeface="微软雅黑" panose="020B0503020204020204" pitchFamily="34" charset="-122"/>
                <a:ea typeface="微软雅黑" panose="020B0503020204020204" pitchFamily="34" charset="-122"/>
                <a:sym typeface="+mn-ea"/>
              </a:rPr>
              <a:t>年</a:t>
            </a:r>
            <a:r>
              <a:rPr lang="en-US" altLang="zh-CN" sz="1400" spc="350">
                <a:gradFill>
                  <a:gsLst>
                    <a:gs pos="0">
                      <a:srgbClr val="FDE9CB"/>
                    </a:gs>
                    <a:gs pos="95000">
                      <a:srgbClr val="FEBB7E"/>
                    </a:gs>
                  </a:gsLst>
                  <a:lin ang="16140000" scaled="0"/>
                </a:gradFill>
                <a:latin typeface="微软雅黑" panose="020B0503020204020204" pitchFamily="34" charset="-122"/>
                <a:ea typeface="微软雅黑" panose="020B0503020204020204" pitchFamily="34" charset="-122"/>
                <a:sym typeface="+mn-ea"/>
              </a:rPr>
              <a:t>7</a:t>
            </a:r>
            <a:r>
              <a:rPr lang="zh-CN" altLang="en-US" sz="1400" spc="350">
                <a:gradFill>
                  <a:gsLst>
                    <a:gs pos="0">
                      <a:srgbClr val="FDE9CB"/>
                    </a:gs>
                    <a:gs pos="95000">
                      <a:srgbClr val="FEBB7E"/>
                    </a:gs>
                  </a:gsLst>
                  <a:lin ang="16140000" scaled="0"/>
                </a:gradFill>
                <a:latin typeface="微软雅黑" panose="020B0503020204020204" pitchFamily="34" charset="-122"/>
                <a:ea typeface="微软雅黑" panose="020B0503020204020204" pitchFamily="34" charset="-122"/>
                <a:sym typeface="+mn-ea"/>
              </a:rPr>
              <a:t>月</a:t>
            </a:r>
            <a:r>
              <a:rPr lang="en-US" altLang="zh-CN" sz="1400" spc="350">
                <a:gradFill>
                  <a:gsLst>
                    <a:gs pos="0">
                      <a:srgbClr val="FDE9CB"/>
                    </a:gs>
                    <a:gs pos="95000">
                      <a:srgbClr val="FEBB7E"/>
                    </a:gs>
                  </a:gsLst>
                  <a:lin ang="16140000" scaled="0"/>
                </a:gradFill>
                <a:latin typeface="微软雅黑" panose="020B0503020204020204" pitchFamily="34" charset="-122"/>
                <a:ea typeface="微软雅黑" panose="020B0503020204020204" pitchFamily="34" charset="-122"/>
                <a:sym typeface="+mn-ea"/>
              </a:rPr>
              <a:t>1</a:t>
            </a:r>
            <a:r>
              <a:rPr lang="zh-CN" altLang="en-US" sz="1400" spc="350">
                <a:gradFill>
                  <a:gsLst>
                    <a:gs pos="0">
                      <a:srgbClr val="FDE9CB"/>
                    </a:gs>
                    <a:gs pos="95000">
                      <a:srgbClr val="FEBB7E"/>
                    </a:gs>
                  </a:gsLst>
                  <a:lin ang="16140000" scaled="0"/>
                </a:gradFill>
                <a:latin typeface="微软雅黑" panose="020B0503020204020204" pitchFamily="34" charset="-122"/>
                <a:ea typeface="微软雅黑" panose="020B0503020204020204" pitchFamily="34" charset="-122"/>
                <a:sym typeface="+mn-ea"/>
              </a:rPr>
              <a:t>日庆祝中国共产党成立</a:t>
            </a:r>
            <a:r>
              <a:rPr lang="en-US" altLang="zh-CN" sz="1400" spc="350">
                <a:gradFill>
                  <a:gsLst>
                    <a:gs pos="0">
                      <a:srgbClr val="FDE9CB"/>
                    </a:gs>
                    <a:gs pos="95000">
                      <a:srgbClr val="FEBB7E"/>
                    </a:gs>
                  </a:gsLst>
                  <a:lin ang="16140000" scaled="0"/>
                </a:gradFill>
                <a:latin typeface="微软雅黑" panose="020B0503020204020204" pitchFamily="34" charset="-122"/>
                <a:ea typeface="微软雅黑" panose="020B0503020204020204" pitchFamily="34" charset="-122"/>
                <a:sym typeface="+mn-ea"/>
              </a:rPr>
              <a:t>100</a:t>
            </a:r>
            <a:r>
              <a:rPr lang="zh-CN" altLang="en-US" sz="1400" spc="350">
                <a:gradFill>
                  <a:gsLst>
                    <a:gs pos="0">
                      <a:srgbClr val="FDE9CB"/>
                    </a:gs>
                    <a:gs pos="95000">
                      <a:srgbClr val="FEBB7E"/>
                    </a:gs>
                  </a:gsLst>
                  <a:lin ang="16140000" scaled="0"/>
                </a:gradFill>
                <a:latin typeface="微软雅黑" panose="020B0503020204020204" pitchFamily="34" charset="-122"/>
                <a:ea typeface="微软雅黑" panose="020B0503020204020204" pitchFamily="34" charset="-122"/>
                <a:sym typeface="+mn-ea"/>
              </a:rPr>
              <a:t>周年大会</a:t>
            </a:r>
            <a:endParaRPr lang="zh-CN" altLang="en-US" sz="1400" spc="350">
              <a:gradFill>
                <a:gsLst>
                  <a:gs pos="0">
                    <a:srgbClr val="FDE9CB"/>
                  </a:gs>
                  <a:gs pos="95000">
                    <a:srgbClr val="FEBB7E"/>
                  </a:gs>
                </a:gsLst>
                <a:lin ang="16140000" scaled="0"/>
              </a:gradFill>
              <a:latin typeface="微软雅黑" panose="020B0503020204020204" pitchFamily="34" charset="-122"/>
              <a:ea typeface="微软雅黑" panose="020B0503020204020204" pitchFamily="34" charset="-122"/>
              <a:sym typeface="+mn-ea"/>
            </a:endParaRPr>
          </a:p>
          <a:p>
            <a:pPr indent="0" algn="ctr">
              <a:lnSpc>
                <a:spcPct val="165000"/>
              </a:lnSpc>
              <a:spcBef>
                <a:spcPts val="0"/>
              </a:spcBef>
              <a:spcAft>
                <a:spcPts val="0"/>
              </a:spcAft>
              <a:buClrTx/>
              <a:buSzTx/>
              <a:buFont typeface="+mj-ea"/>
              <a:buNone/>
            </a:pPr>
            <a:r>
              <a:rPr lang="zh-CN" altLang="en-US" sz="1400" spc="350">
                <a:gradFill>
                  <a:gsLst>
                    <a:gs pos="0">
                      <a:srgbClr val="FDE9CB"/>
                    </a:gs>
                    <a:gs pos="95000">
                      <a:srgbClr val="FEBB7E"/>
                    </a:gs>
                  </a:gsLst>
                  <a:lin ang="16140000" scaled="0"/>
                </a:gradFill>
                <a:latin typeface="微软雅黑" panose="020B0503020204020204" pitchFamily="34" charset="-122"/>
                <a:ea typeface="微软雅黑" panose="020B0503020204020204" pitchFamily="34" charset="-122"/>
                <a:sym typeface="+mn-ea"/>
              </a:rPr>
              <a:t>习近平发表重要讲话</a:t>
            </a:r>
            <a:endParaRPr lang="zh-CN" altLang="en-US" sz="1400" spc="350">
              <a:gradFill>
                <a:gsLst>
                  <a:gs pos="0">
                    <a:srgbClr val="FDE9CB"/>
                  </a:gs>
                  <a:gs pos="95000">
                    <a:srgbClr val="FEBB7E"/>
                  </a:gs>
                </a:gsLst>
                <a:lin ang="16140000" scaled="0"/>
              </a:gradFill>
              <a:latin typeface="微软雅黑" panose="020B0503020204020204" pitchFamily="34" charset="-122"/>
              <a:ea typeface="微软雅黑" panose="020B0503020204020204" pitchFamily="34" charset="-122"/>
              <a:sym typeface="+mn-ea"/>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2000" cy="6858000"/>
          </a:xfrm>
          <a:prstGeom prst="rect">
            <a:avLst/>
          </a:prstGeom>
          <a:solidFill>
            <a:srgbClr val="BD242C"/>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0" name="图片 39"/>
          <p:cNvPicPr>
            <a:picLocks noChangeAspect="1"/>
          </p:cNvPicPr>
          <p:nvPr/>
        </p:nvPicPr>
        <p:blipFill>
          <a:blip r:embed="rId1" cstate="screen">
            <a:alphaModFix amt="7000"/>
            <a:duotone>
              <a:schemeClr val="accent4">
                <a:shade val="45000"/>
                <a:satMod val="135000"/>
              </a:schemeClr>
              <a:prstClr val="white"/>
            </a:duotone>
          </a:blip>
          <a:srcRect/>
          <a:stretch>
            <a:fillRect/>
          </a:stretch>
        </p:blipFill>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pic>
        <p:nvPicPr>
          <p:cNvPr id="24" name="图片 23" descr="手机屏幕的截图&#10;&#10;描述已自动生成"/>
          <p:cNvPicPr>
            <a:picLocks noChangeAspect="1"/>
          </p:cNvPicPr>
          <p:nvPr/>
        </p:nvPicPr>
        <p:blipFill>
          <a:blip r:embed="rId2" cstate="screen"/>
          <a:stretch>
            <a:fillRect/>
          </a:stretch>
        </p:blipFill>
        <p:spPr>
          <a:xfrm>
            <a:off x="2152654" y="5539119"/>
            <a:ext cx="7887597" cy="1582768"/>
          </a:xfrm>
          <a:prstGeom prst="rect">
            <a:avLst/>
          </a:prstGeom>
        </p:spPr>
      </p:pic>
      <p:pic>
        <p:nvPicPr>
          <p:cNvPr id="30" name="图片 29" descr="图片包含 游戏机, 桌子&#10;&#10;描述已自动生成"/>
          <p:cNvPicPr>
            <a:picLocks noChangeAspect="1"/>
          </p:cNvPicPr>
          <p:nvPr/>
        </p:nvPicPr>
        <p:blipFill>
          <a:blip r:embed="rId3" cstate="screen"/>
          <a:stretch>
            <a:fillRect/>
          </a:stretch>
        </p:blipFill>
        <p:spPr>
          <a:xfrm>
            <a:off x="-97223" y="4916690"/>
            <a:ext cx="1421198" cy="2103597"/>
          </a:xfrm>
          <a:prstGeom prst="rect">
            <a:avLst/>
          </a:prstGeom>
        </p:spPr>
      </p:pic>
      <p:pic>
        <p:nvPicPr>
          <p:cNvPr id="32" name="图片 31" descr="图片包含 游戏机, 花, 鸟&#10;&#10;描述已自动生成"/>
          <p:cNvPicPr>
            <a:picLocks noChangeAspect="1"/>
          </p:cNvPicPr>
          <p:nvPr/>
        </p:nvPicPr>
        <p:blipFill>
          <a:blip r:embed="rId4" cstate="screen"/>
          <a:stretch>
            <a:fillRect/>
          </a:stretch>
        </p:blipFill>
        <p:spPr>
          <a:xfrm>
            <a:off x="10791825" y="5784838"/>
            <a:ext cx="1400175" cy="1235449"/>
          </a:xfrm>
          <a:prstGeom prst="rect">
            <a:avLst/>
          </a:prstGeom>
        </p:spPr>
      </p:pic>
      <p:sp>
        <p:nvSpPr>
          <p:cNvPr id="17" name="1"/>
          <p:cNvSpPr/>
          <p:nvPr/>
        </p:nvSpPr>
        <p:spPr bwMode="auto">
          <a:xfrm>
            <a:off x="593090" y="436880"/>
            <a:ext cx="1136015" cy="1123315"/>
          </a:xfrm>
          <a:custGeom>
            <a:avLst/>
            <a:gdLst>
              <a:gd name="T0" fmla="*/ 205 w 238"/>
              <a:gd name="T1" fmla="*/ 233 h 235"/>
              <a:gd name="T2" fmla="*/ 188 w 238"/>
              <a:gd name="T3" fmla="*/ 216 h 235"/>
              <a:gd name="T4" fmla="*/ 178 w 238"/>
              <a:gd name="T5" fmla="*/ 214 h 235"/>
              <a:gd name="T6" fmla="*/ 104 w 238"/>
              <a:gd name="T7" fmla="*/ 233 h 235"/>
              <a:gd name="T8" fmla="*/ 46 w 238"/>
              <a:gd name="T9" fmla="*/ 214 h 235"/>
              <a:gd name="T10" fmla="*/ 36 w 238"/>
              <a:gd name="T11" fmla="*/ 218 h 235"/>
              <a:gd name="T12" fmla="*/ 16 w 238"/>
              <a:gd name="T13" fmla="*/ 233 h 235"/>
              <a:gd name="T14" fmla="*/ 0 w 238"/>
              <a:gd name="T15" fmla="*/ 216 h 235"/>
              <a:gd name="T16" fmla="*/ 17 w 238"/>
              <a:gd name="T17" fmla="*/ 199 h 235"/>
              <a:gd name="T18" fmla="*/ 24 w 238"/>
              <a:gd name="T19" fmla="*/ 198 h 235"/>
              <a:gd name="T20" fmla="*/ 8 w 238"/>
              <a:gd name="T21" fmla="*/ 176 h 235"/>
              <a:gd name="T22" fmla="*/ 26 w 238"/>
              <a:gd name="T23" fmla="*/ 159 h 235"/>
              <a:gd name="T24" fmla="*/ 154 w 238"/>
              <a:gd name="T25" fmla="*/ 184 h 235"/>
              <a:gd name="T26" fmla="*/ 74 w 238"/>
              <a:gd name="T27" fmla="*/ 106 h 235"/>
              <a:gd name="T28" fmla="*/ 57 w 238"/>
              <a:gd name="T29" fmla="*/ 128 h 235"/>
              <a:gd name="T30" fmla="*/ 23 w 238"/>
              <a:gd name="T31" fmla="*/ 93 h 235"/>
              <a:gd name="T32" fmla="*/ 78 w 238"/>
              <a:gd name="T33" fmla="*/ 39 h 235"/>
              <a:gd name="T34" fmla="*/ 83 w 238"/>
              <a:gd name="T35" fmla="*/ 38 h 235"/>
              <a:gd name="T36" fmla="*/ 117 w 238"/>
              <a:gd name="T37" fmla="*/ 30 h 235"/>
              <a:gd name="T38" fmla="*/ 135 w 238"/>
              <a:gd name="T39" fmla="*/ 48 h 235"/>
              <a:gd name="T40" fmla="*/ 105 w 238"/>
              <a:gd name="T41" fmla="*/ 75 h 235"/>
              <a:gd name="T42" fmla="*/ 184 w 238"/>
              <a:gd name="T43" fmla="*/ 151 h 235"/>
              <a:gd name="T44" fmla="*/ 124 w 238"/>
              <a:gd name="T45" fmla="*/ 0 h 235"/>
              <a:gd name="T46" fmla="*/ 159 w 238"/>
              <a:gd name="T47" fmla="*/ 8 h 235"/>
              <a:gd name="T48" fmla="*/ 232 w 238"/>
              <a:gd name="T49" fmla="*/ 96 h 235"/>
              <a:gd name="T50" fmla="*/ 215 w 238"/>
              <a:gd name="T51" fmla="*/ 177 h 235"/>
              <a:gd name="T52" fmla="*/ 217 w 238"/>
              <a:gd name="T53" fmla="*/ 188 h 235"/>
              <a:gd name="T54" fmla="*/ 234 w 238"/>
              <a:gd name="T55" fmla="*/ 204 h 235"/>
              <a:gd name="T56" fmla="*/ 205 w 238"/>
              <a:gd name="T57" fmla="*/ 233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38" h="235">
                <a:moveTo>
                  <a:pt x="205" y="233"/>
                </a:moveTo>
                <a:cubicBezTo>
                  <a:pt x="199" y="227"/>
                  <a:pt x="193" y="222"/>
                  <a:pt x="188" y="216"/>
                </a:cubicBezTo>
                <a:cubicBezTo>
                  <a:pt x="185" y="212"/>
                  <a:pt x="182" y="212"/>
                  <a:pt x="178" y="214"/>
                </a:cubicBezTo>
                <a:cubicBezTo>
                  <a:pt x="155" y="228"/>
                  <a:pt x="131" y="235"/>
                  <a:pt x="104" y="233"/>
                </a:cubicBezTo>
                <a:cubicBezTo>
                  <a:pt x="83" y="232"/>
                  <a:pt x="63" y="225"/>
                  <a:pt x="46" y="214"/>
                </a:cubicBezTo>
                <a:cubicBezTo>
                  <a:pt x="37" y="208"/>
                  <a:pt x="37" y="208"/>
                  <a:pt x="36" y="218"/>
                </a:cubicBezTo>
                <a:cubicBezTo>
                  <a:pt x="34" y="228"/>
                  <a:pt x="26" y="234"/>
                  <a:pt x="16" y="233"/>
                </a:cubicBezTo>
                <a:cubicBezTo>
                  <a:pt x="8" y="233"/>
                  <a:pt x="0" y="225"/>
                  <a:pt x="0" y="216"/>
                </a:cubicBezTo>
                <a:cubicBezTo>
                  <a:pt x="1" y="207"/>
                  <a:pt x="8" y="199"/>
                  <a:pt x="17" y="199"/>
                </a:cubicBezTo>
                <a:cubicBezTo>
                  <a:pt x="19" y="198"/>
                  <a:pt x="21" y="198"/>
                  <a:pt x="24" y="198"/>
                </a:cubicBezTo>
                <a:cubicBezTo>
                  <a:pt x="18" y="190"/>
                  <a:pt x="13" y="183"/>
                  <a:pt x="8" y="176"/>
                </a:cubicBezTo>
                <a:cubicBezTo>
                  <a:pt x="15" y="170"/>
                  <a:pt x="20" y="165"/>
                  <a:pt x="26" y="159"/>
                </a:cubicBezTo>
                <a:cubicBezTo>
                  <a:pt x="63" y="193"/>
                  <a:pt x="105" y="206"/>
                  <a:pt x="154" y="184"/>
                </a:cubicBezTo>
                <a:cubicBezTo>
                  <a:pt x="128" y="158"/>
                  <a:pt x="102" y="133"/>
                  <a:pt x="74" y="106"/>
                </a:cubicBezTo>
                <a:cubicBezTo>
                  <a:pt x="69" y="112"/>
                  <a:pt x="63" y="120"/>
                  <a:pt x="57" y="128"/>
                </a:cubicBezTo>
                <a:cubicBezTo>
                  <a:pt x="45" y="115"/>
                  <a:pt x="34" y="105"/>
                  <a:pt x="23" y="93"/>
                </a:cubicBezTo>
                <a:cubicBezTo>
                  <a:pt x="41" y="75"/>
                  <a:pt x="60" y="57"/>
                  <a:pt x="78" y="39"/>
                </a:cubicBezTo>
                <a:cubicBezTo>
                  <a:pt x="79" y="38"/>
                  <a:pt x="81" y="37"/>
                  <a:pt x="83" y="38"/>
                </a:cubicBezTo>
                <a:cubicBezTo>
                  <a:pt x="95" y="41"/>
                  <a:pt x="107" y="38"/>
                  <a:pt x="117" y="30"/>
                </a:cubicBezTo>
                <a:cubicBezTo>
                  <a:pt x="123" y="36"/>
                  <a:pt x="128" y="41"/>
                  <a:pt x="135" y="48"/>
                </a:cubicBezTo>
                <a:cubicBezTo>
                  <a:pt x="125" y="57"/>
                  <a:pt x="115" y="66"/>
                  <a:pt x="105" y="75"/>
                </a:cubicBezTo>
                <a:cubicBezTo>
                  <a:pt x="132" y="101"/>
                  <a:pt x="158" y="126"/>
                  <a:pt x="184" y="151"/>
                </a:cubicBezTo>
                <a:cubicBezTo>
                  <a:pt x="210" y="117"/>
                  <a:pt x="196" y="35"/>
                  <a:pt x="124" y="0"/>
                </a:cubicBezTo>
                <a:cubicBezTo>
                  <a:pt x="137" y="0"/>
                  <a:pt x="149" y="3"/>
                  <a:pt x="159" y="8"/>
                </a:cubicBezTo>
                <a:cubicBezTo>
                  <a:pt x="198" y="25"/>
                  <a:pt x="224" y="54"/>
                  <a:pt x="232" y="96"/>
                </a:cubicBezTo>
                <a:cubicBezTo>
                  <a:pt x="238" y="125"/>
                  <a:pt x="231" y="152"/>
                  <a:pt x="215" y="177"/>
                </a:cubicBezTo>
                <a:cubicBezTo>
                  <a:pt x="213" y="182"/>
                  <a:pt x="213" y="184"/>
                  <a:pt x="217" y="188"/>
                </a:cubicBezTo>
                <a:cubicBezTo>
                  <a:pt x="223" y="193"/>
                  <a:pt x="228" y="198"/>
                  <a:pt x="234" y="204"/>
                </a:cubicBezTo>
                <a:cubicBezTo>
                  <a:pt x="224" y="214"/>
                  <a:pt x="214" y="223"/>
                  <a:pt x="205" y="233"/>
                </a:cubicBezTo>
                <a:close/>
              </a:path>
            </a:pathLst>
          </a:custGeom>
          <a:solidFill>
            <a:srgbClr val="F4CE79"/>
          </a:solidFill>
          <a:ln>
            <a:noFill/>
          </a:ln>
        </p:spPr>
        <p:txBody>
          <a:bodyPr anchor="ctr"/>
          <a:lstStyle/>
          <a:p>
            <a:pPr algn="ctr"/>
            <a:endParaRPr lang="en-US" dirty="0"/>
          </a:p>
        </p:txBody>
      </p:sp>
      <p:sp>
        <p:nvSpPr>
          <p:cNvPr id="3" name="文本框 2"/>
          <p:cNvSpPr txBox="1"/>
          <p:nvPr/>
        </p:nvSpPr>
        <p:spPr>
          <a:xfrm>
            <a:off x="3528060" y="1132205"/>
            <a:ext cx="5411470" cy="3784600"/>
          </a:xfrm>
          <a:prstGeom prst="rect">
            <a:avLst/>
          </a:prstGeom>
          <a:noFill/>
        </p:spPr>
        <p:txBody>
          <a:bodyPr wrap="square" rtlCol="0">
            <a:spAutoFit/>
          </a:bodyPr>
          <a:p>
            <a:pPr algn="l">
              <a:lnSpc>
                <a:spcPct val="125000"/>
              </a:lnSpc>
              <a:spcBef>
                <a:spcPts val="0"/>
              </a:spcBef>
              <a:spcAft>
                <a:spcPts val="0"/>
              </a:spcAft>
            </a:pPr>
            <a:r>
              <a:rPr lang="zh-CN" altLang="en-US" sz="9600" dirty="0">
                <a:solidFill>
                  <a:srgbClr val="F4CE79"/>
                </a:solidFill>
                <a:latin typeface="方正公文小标宋" panose="02000500000000000000" charset="-122"/>
                <a:ea typeface="方正公文小标宋" panose="02000500000000000000" charset="-122"/>
              </a:rPr>
              <a:t>请党放心</a:t>
            </a:r>
            <a:endParaRPr lang="zh-CN" altLang="en-US" sz="9600" dirty="0">
              <a:solidFill>
                <a:srgbClr val="F4CE79"/>
              </a:solidFill>
              <a:latin typeface="方正公文小标宋" panose="02000500000000000000" charset="-122"/>
              <a:ea typeface="方正公文小标宋" panose="02000500000000000000" charset="-122"/>
            </a:endParaRPr>
          </a:p>
          <a:p>
            <a:pPr algn="l">
              <a:lnSpc>
                <a:spcPct val="125000"/>
              </a:lnSpc>
              <a:spcBef>
                <a:spcPts val="0"/>
              </a:spcBef>
              <a:spcAft>
                <a:spcPts val="0"/>
              </a:spcAft>
            </a:pPr>
            <a:r>
              <a:rPr lang="zh-CN" altLang="en-US" sz="9600" dirty="0">
                <a:solidFill>
                  <a:srgbClr val="F4CE79"/>
                </a:solidFill>
                <a:latin typeface="方正公文小标宋" panose="02000500000000000000" charset="-122"/>
                <a:ea typeface="方正公文小标宋" panose="02000500000000000000" charset="-122"/>
              </a:rPr>
              <a:t>强国有我</a:t>
            </a:r>
            <a:endParaRPr lang="zh-CN" altLang="en-US" sz="9600" dirty="0">
              <a:solidFill>
                <a:srgbClr val="F4CE79"/>
              </a:solidFill>
              <a:latin typeface="方正公文小标宋" panose="02000500000000000000" charset="-122"/>
              <a:ea typeface="方正公文小标宋" panose="02000500000000000000" charset="-122"/>
            </a:endParaRPr>
          </a:p>
        </p:txBody>
      </p:sp>
      <p:pic>
        <p:nvPicPr>
          <p:cNvPr id="4" name="图片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9618345" y="502920"/>
            <a:ext cx="2286000" cy="2002790"/>
          </a:xfrm>
          <a:prstGeom prst="rect">
            <a:avLst/>
          </a:prstGeom>
        </p:spPr>
      </p:pic>
      <p:sp>
        <p:nvSpPr>
          <p:cNvPr id="6" name="1"/>
          <p:cNvSpPr/>
          <p:nvPr/>
        </p:nvSpPr>
        <p:spPr bwMode="auto">
          <a:xfrm>
            <a:off x="582930" y="436880"/>
            <a:ext cx="1136015" cy="1123315"/>
          </a:xfrm>
          <a:custGeom>
            <a:avLst/>
            <a:gdLst>
              <a:gd name="T0" fmla="*/ 205 w 238"/>
              <a:gd name="T1" fmla="*/ 233 h 235"/>
              <a:gd name="T2" fmla="*/ 188 w 238"/>
              <a:gd name="T3" fmla="*/ 216 h 235"/>
              <a:gd name="T4" fmla="*/ 178 w 238"/>
              <a:gd name="T5" fmla="*/ 214 h 235"/>
              <a:gd name="T6" fmla="*/ 104 w 238"/>
              <a:gd name="T7" fmla="*/ 233 h 235"/>
              <a:gd name="T8" fmla="*/ 46 w 238"/>
              <a:gd name="T9" fmla="*/ 214 h 235"/>
              <a:gd name="T10" fmla="*/ 36 w 238"/>
              <a:gd name="T11" fmla="*/ 218 h 235"/>
              <a:gd name="T12" fmla="*/ 16 w 238"/>
              <a:gd name="T13" fmla="*/ 233 h 235"/>
              <a:gd name="T14" fmla="*/ 0 w 238"/>
              <a:gd name="T15" fmla="*/ 216 h 235"/>
              <a:gd name="T16" fmla="*/ 17 w 238"/>
              <a:gd name="T17" fmla="*/ 199 h 235"/>
              <a:gd name="T18" fmla="*/ 24 w 238"/>
              <a:gd name="T19" fmla="*/ 198 h 235"/>
              <a:gd name="T20" fmla="*/ 8 w 238"/>
              <a:gd name="T21" fmla="*/ 176 h 235"/>
              <a:gd name="T22" fmla="*/ 26 w 238"/>
              <a:gd name="T23" fmla="*/ 159 h 235"/>
              <a:gd name="T24" fmla="*/ 154 w 238"/>
              <a:gd name="T25" fmla="*/ 184 h 235"/>
              <a:gd name="T26" fmla="*/ 74 w 238"/>
              <a:gd name="T27" fmla="*/ 106 h 235"/>
              <a:gd name="T28" fmla="*/ 57 w 238"/>
              <a:gd name="T29" fmla="*/ 128 h 235"/>
              <a:gd name="T30" fmla="*/ 23 w 238"/>
              <a:gd name="T31" fmla="*/ 93 h 235"/>
              <a:gd name="T32" fmla="*/ 78 w 238"/>
              <a:gd name="T33" fmla="*/ 39 h 235"/>
              <a:gd name="T34" fmla="*/ 83 w 238"/>
              <a:gd name="T35" fmla="*/ 38 h 235"/>
              <a:gd name="T36" fmla="*/ 117 w 238"/>
              <a:gd name="T37" fmla="*/ 30 h 235"/>
              <a:gd name="T38" fmla="*/ 135 w 238"/>
              <a:gd name="T39" fmla="*/ 48 h 235"/>
              <a:gd name="T40" fmla="*/ 105 w 238"/>
              <a:gd name="T41" fmla="*/ 75 h 235"/>
              <a:gd name="T42" fmla="*/ 184 w 238"/>
              <a:gd name="T43" fmla="*/ 151 h 235"/>
              <a:gd name="T44" fmla="*/ 124 w 238"/>
              <a:gd name="T45" fmla="*/ 0 h 235"/>
              <a:gd name="T46" fmla="*/ 159 w 238"/>
              <a:gd name="T47" fmla="*/ 8 h 235"/>
              <a:gd name="T48" fmla="*/ 232 w 238"/>
              <a:gd name="T49" fmla="*/ 96 h 235"/>
              <a:gd name="T50" fmla="*/ 215 w 238"/>
              <a:gd name="T51" fmla="*/ 177 h 235"/>
              <a:gd name="T52" fmla="*/ 217 w 238"/>
              <a:gd name="T53" fmla="*/ 188 h 235"/>
              <a:gd name="T54" fmla="*/ 234 w 238"/>
              <a:gd name="T55" fmla="*/ 204 h 235"/>
              <a:gd name="T56" fmla="*/ 205 w 238"/>
              <a:gd name="T57" fmla="*/ 233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38" h="235">
                <a:moveTo>
                  <a:pt x="205" y="233"/>
                </a:moveTo>
                <a:cubicBezTo>
                  <a:pt x="199" y="227"/>
                  <a:pt x="193" y="222"/>
                  <a:pt x="188" y="216"/>
                </a:cubicBezTo>
                <a:cubicBezTo>
                  <a:pt x="185" y="212"/>
                  <a:pt x="182" y="212"/>
                  <a:pt x="178" y="214"/>
                </a:cubicBezTo>
                <a:cubicBezTo>
                  <a:pt x="155" y="228"/>
                  <a:pt x="131" y="235"/>
                  <a:pt x="104" y="233"/>
                </a:cubicBezTo>
                <a:cubicBezTo>
                  <a:pt x="83" y="232"/>
                  <a:pt x="63" y="225"/>
                  <a:pt x="46" y="214"/>
                </a:cubicBezTo>
                <a:cubicBezTo>
                  <a:pt x="37" y="208"/>
                  <a:pt x="37" y="208"/>
                  <a:pt x="36" y="218"/>
                </a:cubicBezTo>
                <a:cubicBezTo>
                  <a:pt x="34" y="228"/>
                  <a:pt x="26" y="234"/>
                  <a:pt x="16" y="233"/>
                </a:cubicBezTo>
                <a:cubicBezTo>
                  <a:pt x="8" y="233"/>
                  <a:pt x="0" y="225"/>
                  <a:pt x="0" y="216"/>
                </a:cubicBezTo>
                <a:cubicBezTo>
                  <a:pt x="1" y="207"/>
                  <a:pt x="8" y="199"/>
                  <a:pt x="17" y="199"/>
                </a:cubicBezTo>
                <a:cubicBezTo>
                  <a:pt x="19" y="198"/>
                  <a:pt x="21" y="198"/>
                  <a:pt x="24" y="198"/>
                </a:cubicBezTo>
                <a:cubicBezTo>
                  <a:pt x="18" y="190"/>
                  <a:pt x="13" y="183"/>
                  <a:pt x="8" y="176"/>
                </a:cubicBezTo>
                <a:cubicBezTo>
                  <a:pt x="15" y="170"/>
                  <a:pt x="20" y="165"/>
                  <a:pt x="26" y="159"/>
                </a:cubicBezTo>
                <a:cubicBezTo>
                  <a:pt x="63" y="193"/>
                  <a:pt x="105" y="206"/>
                  <a:pt x="154" y="184"/>
                </a:cubicBezTo>
                <a:cubicBezTo>
                  <a:pt x="128" y="158"/>
                  <a:pt x="102" y="133"/>
                  <a:pt x="74" y="106"/>
                </a:cubicBezTo>
                <a:cubicBezTo>
                  <a:pt x="69" y="112"/>
                  <a:pt x="63" y="120"/>
                  <a:pt x="57" y="128"/>
                </a:cubicBezTo>
                <a:cubicBezTo>
                  <a:pt x="45" y="115"/>
                  <a:pt x="34" y="105"/>
                  <a:pt x="23" y="93"/>
                </a:cubicBezTo>
                <a:cubicBezTo>
                  <a:pt x="41" y="75"/>
                  <a:pt x="60" y="57"/>
                  <a:pt x="78" y="39"/>
                </a:cubicBezTo>
                <a:cubicBezTo>
                  <a:pt x="79" y="38"/>
                  <a:pt x="81" y="37"/>
                  <a:pt x="83" y="38"/>
                </a:cubicBezTo>
                <a:cubicBezTo>
                  <a:pt x="95" y="41"/>
                  <a:pt x="107" y="38"/>
                  <a:pt x="117" y="30"/>
                </a:cubicBezTo>
                <a:cubicBezTo>
                  <a:pt x="123" y="36"/>
                  <a:pt x="128" y="41"/>
                  <a:pt x="135" y="48"/>
                </a:cubicBezTo>
                <a:cubicBezTo>
                  <a:pt x="125" y="57"/>
                  <a:pt x="115" y="66"/>
                  <a:pt x="105" y="75"/>
                </a:cubicBezTo>
                <a:cubicBezTo>
                  <a:pt x="132" y="101"/>
                  <a:pt x="158" y="126"/>
                  <a:pt x="184" y="151"/>
                </a:cubicBezTo>
                <a:cubicBezTo>
                  <a:pt x="210" y="117"/>
                  <a:pt x="196" y="35"/>
                  <a:pt x="124" y="0"/>
                </a:cubicBezTo>
                <a:cubicBezTo>
                  <a:pt x="137" y="0"/>
                  <a:pt x="149" y="3"/>
                  <a:pt x="159" y="8"/>
                </a:cubicBezTo>
                <a:cubicBezTo>
                  <a:pt x="198" y="25"/>
                  <a:pt x="224" y="54"/>
                  <a:pt x="232" y="96"/>
                </a:cubicBezTo>
                <a:cubicBezTo>
                  <a:pt x="238" y="125"/>
                  <a:pt x="231" y="152"/>
                  <a:pt x="215" y="177"/>
                </a:cubicBezTo>
                <a:cubicBezTo>
                  <a:pt x="213" y="182"/>
                  <a:pt x="213" y="184"/>
                  <a:pt x="217" y="188"/>
                </a:cubicBezTo>
                <a:cubicBezTo>
                  <a:pt x="223" y="193"/>
                  <a:pt x="228" y="198"/>
                  <a:pt x="234" y="204"/>
                </a:cubicBezTo>
                <a:cubicBezTo>
                  <a:pt x="224" y="214"/>
                  <a:pt x="214" y="223"/>
                  <a:pt x="205" y="233"/>
                </a:cubicBezTo>
                <a:close/>
              </a:path>
            </a:pathLst>
          </a:custGeom>
          <a:solidFill>
            <a:srgbClr val="F4CE79"/>
          </a:solidFill>
          <a:ln>
            <a:noFill/>
          </a:ln>
        </p:spPr>
        <p:txBody>
          <a:bodyPr anchor="ctr"/>
          <a:p>
            <a:pPr algn="ctr"/>
            <a:endParaRPr lang="en-US" dirty="0"/>
          </a:p>
        </p:txBody>
      </p:sp>
      <p:pic>
        <p:nvPicPr>
          <p:cNvPr id="8" name="图片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9608185" y="502920"/>
            <a:ext cx="2286000" cy="2002790"/>
          </a:xfrm>
          <a:prstGeom prst="rect">
            <a:avLst/>
          </a:prstGeom>
        </p:spPr>
      </p:pic>
      <p:sp>
        <p:nvSpPr>
          <p:cNvPr id="9" name="文本框 8"/>
          <p:cNvSpPr txBox="1"/>
          <p:nvPr/>
        </p:nvSpPr>
        <p:spPr>
          <a:xfrm>
            <a:off x="4514215" y="4884420"/>
            <a:ext cx="3030855" cy="553085"/>
          </a:xfrm>
          <a:prstGeom prst="rect">
            <a:avLst/>
          </a:prstGeom>
          <a:noFill/>
        </p:spPr>
        <p:txBody>
          <a:bodyPr wrap="square" rtlCol="0">
            <a:spAutoFit/>
          </a:bodyPr>
          <a:p>
            <a:pPr algn="ctr">
              <a:lnSpc>
                <a:spcPct val="150000"/>
              </a:lnSpc>
            </a:pPr>
            <a:r>
              <a:rPr lang="zh-CN" altLang="en-US" sz="2000" b="1">
                <a:solidFill>
                  <a:srgbClr val="E7C87A"/>
                </a:solidFill>
              </a:rPr>
              <a:t>答辩人：邓鸿伟</a:t>
            </a:r>
            <a:endParaRPr lang="zh-CN" altLang="en-US" sz="2000" b="1">
              <a:solidFill>
                <a:srgbClr val="E7C87A"/>
              </a:solidFil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fill="hold"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2000" cy="6858000"/>
          </a:xfrm>
          <a:prstGeom prst="rect">
            <a:avLst/>
          </a:prstGeom>
          <a:solidFill>
            <a:srgbClr val="BD242C"/>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0" name="图片 39"/>
          <p:cNvPicPr>
            <a:picLocks noChangeAspect="1"/>
          </p:cNvPicPr>
          <p:nvPr/>
        </p:nvPicPr>
        <p:blipFill>
          <a:blip r:embed="rId1" cstate="screen">
            <a:alphaModFix amt="7000"/>
            <a:duotone>
              <a:schemeClr val="accent4">
                <a:shade val="45000"/>
                <a:satMod val="135000"/>
              </a:schemeClr>
              <a:prstClr val="white"/>
            </a:duotone>
          </a:blip>
          <a:srcRect/>
          <a:stretch>
            <a:fillRect/>
          </a:stretch>
        </p:blipFill>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21" name="文本框 20"/>
          <p:cNvSpPr txBox="1"/>
          <p:nvPr/>
        </p:nvSpPr>
        <p:spPr>
          <a:xfrm>
            <a:off x="1089139" y="223425"/>
            <a:ext cx="2079511" cy="583565"/>
          </a:xfrm>
          <a:prstGeom prst="rect">
            <a:avLst/>
          </a:prstGeom>
          <a:noFill/>
        </p:spPr>
        <p:txBody>
          <a:bodyPr wrap="square" rtlCol="0">
            <a:spAutoFit/>
          </a:bodyPr>
          <a:lstStyle/>
          <a:p>
            <a:pPr algn="l"/>
            <a:r>
              <a:rPr lang="zh-CN" altLang="en-US" sz="3200" dirty="0">
                <a:solidFill>
                  <a:srgbClr val="F4CE79"/>
                </a:solidFill>
                <a:latin typeface="方正公文小标宋" panose="02000500000000000000" charset="-122"/>
                <a:ea typeface="方正公文小标宋" panose="02000500000000000000" charset="-122"/>
              </a:rPr>
              <a:t>自我介绍</a:t>
            </a:r>
            <a:endParaRPr lang="zh-CN" altLang="en-US" sz="3200" dirty="0">
              <a:solidFill>
                <a:srgbClr val="F4CE79"/>
              </a:solidFill>
              <a:latin typeface="方正公文小标宋" panose="02000500000000000000" charset="-122"/>
              <a:ea typeface="方正公文小标宋" panose="02000500000000000000" charset="-122"/>
            </a:endParaRPr>
          </a:p>
        </p:txBody>
      </p:sp>
      <p:sp>
        <p:nvSpPr>
          <p:cNvPr id="39" name="1"/>
          <p:cNvSpPr/>
          <p:nvPr/>
        </p:nvSpPr>
        <p:spPr bwMode="auto">
          <a:xfrm>
            <a:off x="346593" y="223549"/>
            <a:ext cx="533401" cy="527153"/>
          </a:xfrm>
          <a:custGeom>
            <a:avLst/>
            <a:gdLst>
              <a:gd name="T0" fmla="*/ 205 w 238"/>
              <a:gd name="T1" fmla="*/ 233 h 235"/>
              <a:gd name="T2" fmla="*/ 188 w 238"/>
              <a:gd name="T3" fmla="*/ 216 h 235"/>
              <a:gd name="T4" fmla="*/ 178 w 238"/>
              <a:gd name="T5" fmla="*/ 214 h 235"/>
              <a:gd name="T6" fmla="*/ 104 w 238"/>
              <a:gd name="T7" fmla="*/ 233 h 235"/>
              <a:gd name="T8" fmla="*/ 46 w 238"/>
              <a:gd name="T9" fmla="*/ 214 h 235"/>
              <a:gd name="T10" fmla="*/ 36 w 238"/>
              <a:gd name="T11" fmla="*/ 218 h 235"/>
              <a:gd name="T12" fmla="*/ 16 w 238"/>
              <a:gd name="T13" fmla="*/ 233 h 235"/>
              <a:gd name="T14" fmla="*/ 0 w 238"/>
              <a:gd name="T15" fmla="*/ 216 h 235"/>
              <a:gd name="T16" fmla="*/ 17 w 238"/>
              <a:gd name="T17" fmla="*/ 199 h 235"/>
              <a:gd name="T18" fmla="*/ 24 w 238"/>
              <a:gd name="T19" fmla="*/ 198 h 235"/>
              <a:gd name="T20" fmla="*/ 8 w 238"/>
              <a:gd name="T21" fmla="*/ 176 h 235"/>
              <a:gd name="T22" fmla="*/ 26 w 238"/>
              <a:gd name="T23" fmla="*/ 159 h 235"/>
              <a:gd name="T24" fmla="*/ 154 w 238"/>
              <a:gd name="T25" fmla="*/ 184 h 235"/>
              <a:gd name="T26" fmla="*/ 74 w 238"/>
              <a:gd name="T27" fmla="*/ 106 h 235"/>
              <a:gd name="T28" fmla="*/ 57 w 238"/>
              <a:gd name="T29" fmla="*/ 128 h 235"/>
              <a:gd name="T30" fmla="*/ 23 w 238"/>
              <a:gd name="T31" fmla="*/ 93 h 235"/>
              <a:gd name="T32" fmla="*/ 78 w 238"/>
              <a:gd name="T33" fmla="*/ 39 h 235"/>
              <a:gd name="T34" fmla="*/ 83 w 238"/>
              <a:gd name="T35" fmla="*/ 38 h 235"/>
              <a:gd name="T36" fmla="*/ 117 w 238"/>
              <a:gd name="T37" fmla="*/ 30 h 235"/>
              <a:gd name="T38" fmla="*/ 135 w 238"/>
              <a:gd name="T39" fmla="*/ 48 h 235"/>
              <a:gd name="T40" fmla="*/ 105 w 238"/>
              <a:gd name="T41" fmla="*/ 75 h 235"/>
              <a:gd name="T42" fmla="*/ 184 w 238"/>
              <a:gd name="T43" fmla="*/ 151 h 235"/>
              <a:gd name="T44" fmla="*/ 124 w 238"/>
              <a:gd name="T45" fmla="*/ 0 h 235"/>
              <a:gd name="T46" fmla="*/ 159 w 238"/>
              <a:gd name="T47" fmla="*/ 8 h 235"/>
              <a:gd name="T48" fmla="*/ 232 w 238"/>
              <a:gd name="T49" fmla="*/ 96 h 235"/>
              <a:gd name="T50" fmla="*/ 215 w 238"/>
              <a:gd name="T51" fmla="*/ 177 h 235"/>
              <a:gd name="T52" fmla="*/ 217 w 238"/>
              <a:gd name="T53" fmla="*/ 188 h 235"/>
              <a:gd name="T54" fmla="*/ 234 w 238"/>
              <a:gd name="T55" fmla="*/ 204 h 235"/>
              <a:gd name="T56" fmla="*/ 205 w 238"/>
              <a:gd name="T57" fmla="*/ 233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38" h="235">
                <a:moveTo>
                  <a:pt x="205" y="233"/>
                </a:moveTo>
                <a:cubicBezTo>
                  <a:pt x="199" y="227"/>
                  <a:pt x="193" y="222"/>
                  <a:pt x="188" y="216"/>
                </a:cubicBezTo>
                <a:cubicBezTo>
                  <a:pt x="185" y="212"/>
                  <a:pt x="182" y="212"/>
                  <a:pt x="178" y="214"/>
                </a:cubicBezTo>
                <a:cubicBezTo>
                  <a:pt x="155" y="228"/>
                  <a:pt x="131" y="235"/>
                  <a:pt x="104" y="233"/>
                </a:cubicBezTo>
                <a:cubicBezTo>
                  <a:pt x="83" y="232"/>
                  <a:pt x="63" y="225"/>
                  <a:pt x="46" y="214"/>
                </a:cubicBezTo>
                <a:cubicBezTo>
                  <a:pt x="37" y="208"/>
                  <a:pt x="37" y="208"/>
                  <a:pt x="36" y="218"/>
                </a:cubicBezTo>
                <a:cubicBezTo>
                  <a:pt x="34" y="228"/>
                  <a:pt x="26" y="234"/>
                  <a:pt x="16" y="233"/>
                </a:cubicBezTo>
                <a:cubicBezTo>
                  <a:pt x="8" y="233"/>
                  <a:pt x="0" y="225"/>
                  <a:pt x="0" y="216"/>
                </a:cubicBezTo>
                <a:cubicBezTo>
                  <a:pt x="1" y="207"/>
                  <a:pt x="8" y="199"/>
                  <a:pt x="17" y="199"/>
                </a:cubicBezTo>
                <a:cubicBezTo>
                  <a:pt x="19" y="198"/>
                  <a:pt x="21" y="198"/>
                  <a:pt x="24" y="198"/>
                </a:cubicBezTo>
                <a:cubicBezTo>
                  <a:pt x="18" y="190"/>
                  <a:pt x="13" y="183"/>
                  <a:pt x="8" y="176"/>
                </a:cubicBezTo>
                <a:cubicBezTo>
                  <a:pt x="15" y="170"/>
                  <a:pt x="20" y="165"/>
                  <a:pt x="26" y="159"/>
                </a:cubicBezTo>
                <a:cubicBezTo>
                  <a:pt x="63" y="193"/>
                  <a:pt x="105" y="206"/>
                  <a:pt x="154" y="184"/>
                </a:cubicBezTo>
                <a:cubicBezTo>
                  <a:pt x="128" y="158"/>
                  <a:pt x="102" y="133"/>
                  <a:pt x="74" y="106"/>
                </a:cubicBezTo>
                <a:cubicBezTo>
                  <a:pt x="69" y="112"/>
                  <a:pt x="63" y="120"/>
                  <a:pt x="57" y="128"/>
                </a:cubicBezTo>
                <a:cubicBezTo>
                  <a:pt x="45" y="115"/>
                  <a:pt x="34" y="105"/>
                  <a:pt x="23" y="93"/>
                </a:cubicBezTo>
                <a:cubicBezTo>
                  <a:pt x="41" y="75"/>
                  <a:pt x="60" y="57"/>
                  <a:pt x="78" y="39"/>
                </a:cubicBezTo>
                <a:cubicBezTo>
                  <a:pt x="79" y="38"/>
                  <a:pt x="81" y="37"/>
                  <a:pt x="83" y="38"/>
                </a:cubicBezTo>
                <a:cubicBezTo>
                  <a:pt x="95" y="41"/>
                  <a:pt x="107" y="38"/>
                  <a:pt x="117" y="30"/>
                </a:cubicBezTo>
                <a:cubicBezTo>
                  <a:pt x="123" y="36"/>
                  <a:pt x="128" y="41"/>
                  <a:pt x="135" y="48"/>
                </a:cubicBezTo>
                <a:cubicBezTo>
                  <a:pt x="125" y="57"/>
                  <a:pt x="115" y="66"/>
                  <a:pt x="105" y="75"/>
                </a:cubicBezTo>
                <a:cubicBezTo>
                  <a:pt x="132" y="101"/>
                  <a:pt x="158" y="126"/>
                  <a:pt x="184" y="151"/>
                </a:cubicBezTo>
                <a:cubicBezTo>
                  <a:pt x="210" y="117"/>
                  <a:pt x="196" y="35"/>
                  <a:pt x="124" y="0"/>
                </a:cubicBezTo>
                <a:cubicBezTo>
                  <a:pt x="137" y="0"/>
                  <a:pt x="149" y="3"/>
                  <a:pt x="159" y="8"/>
                </a:cubicBezTo>
                <a:cubicBezTo>
                  <a:pt x="198" y="25"/>
                  <a:pt x="224" y="54"/>
                  <a:pt x="232" y="96"/>
                </a:cubicBezTo>
                <a:cubicBezTo>
                  <a:pt x="238" y="125"/>
                  <a:pt x="231" y="152"/>
                  <a:pt x="215" y="177"/>
                </a:cubicBezTo>
                <a:cubicBezTo>
                  <a:pt x="213" y="182"/>
                  <a:pt x="213" y="184"/>
                  <a:pt x="217" y="188"/>
                </a:cubicBezTo>
                <a:cubicBezTo>
                  <a:pt x="223" y="193"/>
                  <a:pt x="228" y="198"/>
                  <a:pt x="234" y="204"/>
                </a:cubicBezTo>
                <a:cubicBezTo>
                  <a:pt x="224" y="214"/>
                  <a:pt x="214" y="223"/>
                  <a:pt x="205" y="233"/>
                </a:cubicBezTo>
                <a:close/>
              </a:path>
            </a:pathLst>
          </a:custGeom>
          <a:solidFill>
            <a:srgbClr val="F4CE79"/>
          </a:solidFill>
          <a:ln>
            <a:noFill/>
          </a:ln>
        </p:spPr>
        <p:txBody>
          <a:bodyPr anchor="ctr"/>
          <a:lstStyle/>
          <a:p>
            <a:pPr algn="ctr"/>
            <a:endParaRPr lang="en-US" dirty="0"/>
          </a:p>
        </p:txBody>
      </p:sp>
      <p:sp>
        <p:nvSpPr>
          <p:cNvPr id="16" name="文本框 15"/>
          <p:cNvSpPr txBox="1"/>
          <p:nvPr/>
        </p:nvSpPr>
        <p:spPr>
          <a:xfrm>
            <a:off x="5815330" y="1231900"/>
            <a:ext cx="5230495" cy="4523105"/>
          </a:xfrm>
          <a:prstGeom prst="rect">
            <a:avLst/>
          </a:prstGeom>
          <a:noFill/>
        </p:spPr>
        <p:txBody>
          <a:bodyPr wrap="square" rtlCol="0">
            <a:spAutoFit/>
          </a:bodyPr>
          <a:lstStyle/>
          <a:p>
            <a:pPr>
              <a:lnSpc>
                <a:spcPct val="150000"/>
              </a:lnSpc>
            </a:pPr>
            <a:r>
              <a:rPr lang="zh-CN" sz="2400">
                <a:solidFill>
                  <a:srgbClr val="E7C87A"/>
                </a:solidFill>
                <a:latin typeface="微软雅黑" panose="020B0503020204020204" pitchFamily="34" charset="-122"/>
                <a:ea typeface="微软雅黑" panose="020B0503020204020204" pitchFamily="34" charset="-122"/>
                <a:sym typeface="+mn-ea"/>
              </a:rPr>
              <a:t>姓名：邓鸿伟</a:t>
            </a:r>
            <a:endParaRPr lang="zh-CN" sz="2400">
              <a:solidFill>
                <a:srgbClr val="E7C87A"/>
              </a:solidFill>
              <a:latin typeface="微软雅黑" panose="020B0503020204020204" pitchFamily="34" charset="-122"/>
              <a:ea typeface="微软雅黑" panose="020B0503020204020204" pitchFamily="34" charset="-122"/>
              <a:sym typeface="+mn-ea"/>
            </a:endParaRPr>
          </a:p>
          <a:p>
            <a:pPr>
              <a:lnSpc>
                <a:spcPct val="150000"/>
              </a:lnSpc>
            </a:pPr>
            <a:r>
              <a:rPr lang="zh-CN" sz="2400">
                <a:solidFill>
                  <a:srgbClr val="E7C87A"/>
                </a:solidFill>
                <a:latin typeface="微软雅黑" panose="020B0503020204020204" pitchFamily="34" charset="-122"/>
                <a:ea typeface="微软雅黑" panose="020B0503020204020204" pitchFamily="34" charset="-122"/>
                <a:sym typeface="+mn-ea"/>
              </a:rPr>
              <a:t>年龄：</a:t>
            </a:r>
            <a:r>
              <a:rPr lang="en-US" altLang="zh-CN" sz="2400">
                <a:solidFill>
                  <a:srgbClr val="E7C87A"/>
                </a:solidFill>
                <a:latin typeface="微软雅黑" panose="020B0503020204020204" pitchFamily="34" charset="-122"/>
                <a:ea typeface="微软雅黑" panose="020B0503020204020204" pitchFamily="34" charset="-122"/>
                <a:sym typeface="+mn-ea"/>
              </a:rPr>
              <a:t>20</a:t>
            </a:r>
            <a:endParaRPr lang="en-US" altLang="zh-CN" sz="2400">
              <a:solidFill>
                <a:srgbClr val="E7C87A"/>
              </a:solidFill>
              <a:latin typeface="微软雅黑" panose="020B0503020204020204" pitchFamily="34" charset="-122"/>
              <a:ea typeface="微软雅黑" panose="020B0503020204020204" pitchFamily="34" charset="-122"/>
              <a:sym typeface="+mn-ea"/>
            </a:endParaRPr>
          </a:p>
          <a:p>
            <a:pPr>
              <a:lnSpc>
                <a:spcPct val="150000"/>
              </a:lnSpc>
            </a:pPr>
            <a:r>
              <a:rPr lang="zh-CN" altLang="en-US" sz="2400">
                <a:solidFill>
                  <a:srgbClr val="E7C87A"/>
                </a:solidFill>
                <a:latin typeface="微软雅黑" panose="020B0503020204020204" pitchFamily="34" charset="-122"/>
                <a:ea typeface="微软雅黑" panose="020B0503020204020204" pitchFamily="34" charset="-122"/>
                <a:sym typeface="+mn-ea"/>
              </a:rPr>
              <a:t>民族：汉</a:t>
            </a:r>
            <a:endParaRPr lang="zh-CN" altLang="en-US" sz="2400">
              <a:solidFill>
                <a:srgbClr val="E7C87A"/>
              </a:solidFill>
              <a:latin typeface="微软雅黑" panose="020B0503020204020204" pitchFamily="34" charset="-122"/>
              <a:ea typeface="微软雅黑" panose="020B0503020204020204" pitchFamily="34" charset="-122"/>
            </a:endParaRPr>
          </a:p>
          <a:p>
            <a:pPr>
              <a:lnSpc>
                <a:spcPct val="150000"/>
              </a:lnSpc>
            </a:pPr>
            <a:r>
              <a:rPr lang="zh-CN" altLang="en-US" sz="2400">
                <a:solidFill>
                  <a:srgbClr val="E7C87A"/>
                </a:solidFill>
                <a:latin typeface="微软雅黑" panose="020B0503020204020204" pitchFamily="34" charset="-122"/>
                <a:ea typeface="微软雅黑" panose="020B0503020204020204" pitchFamily="34" charset="-122"/>
                <a:sym typeface="+mn-ea"/>
              </a:rPr>
              <a:t>籍贯：四川达州</a:t>
            </a:r>
            <a:endParaRPr lang="zh-CN" altLang="en-US" sz="2400">
              <a:solidFill>
                <a:srgbClr val="E7C87A"/>
              </a:solidFill>
              <a:latin typeface="微软雅黑" panose="020B0503020204020204" pitchFamily="34" charset="-122"/>
              <a:ea typeface="微软雅黑" panose="020B0503020204020204" pitchFamily="34" charset="-122"/>
            </a:endParaRPr>
          </a:p>
          <a:p>
            <a:pPr>
              <a:lnSpc>
                <a:spcPct val="150000"/>
              </a:lnSpc>
            </a:pPr>
            <a:r>
              <a:rPr lang="zh-CN" altLang="en-US" sz="2400">
                <a:solidFill>
                  <a:srgbClr val="E7C87A"/>
                </a:solidFill>
                <a:latin typeface="微软雅黑" panose="020B0503020204020204" pitchFamily="34" charset="-122"/>
                <a:ea typeface="微软雅黑" panose="020B0503020204020204" pitchFamily="34" charset="-122"/>
                <a:sym typeface="+mn-ea"/>
              </a:rPr>
              <a:t>政治面貌：中共预备党员</a:t>
            </a:r>
            <a:endParaRPr lang="zh-CN" altLang="en-US" sz="2400">
              <a:solidFill>
                <a:srgbClr val="E7C87A"/>
              </a:solidFill>
              <a:latin typeface="微软雅黑" panose="020B0503020204020204" pitchFamily="34" charset="-122"/>
              <a:ea typeface="微软雅黑" panose="020B0503020204020204" pitchFamily="34" charset="-122"/>
              <a:sym typeface="+mn-ea"/>
            </a:endParaRPr>
          </a:p>
          <a:p>
            <a:pPr>
              <a:lnSpc>
                <a:spcPct val="150000"/>
              </a:lnSpc>
            </a:pPr>
            <a:r>
              <a:rPr lang="zh-CN" altLang="en-US" sz="2400">
                <a:solidFill>
                  <a:srgbClr val="E7C87A"/>
                </a:solidFill>
                <a:latin typeface="微软雅黑" panose="020B0503020204020204" pitchFamily="34" charset="-122"/>
                <a:ea typeface="微软雅黑" panose="020B0503020204020204" pitchFamily="34" charset="-122"/>
                <a:sym typeface="+mn-ea"/>
              </a:rPr>
              <a:t>专业班级：</a:t>
            </a:r>
            <a:r>
              <a:rPr lang="en-US" altLang="zh-CN" sz="2400">
                <a:solidFill>
                  <a:srgbClr val="E7C87A"/>
                </a:solidFill>
                <a:latin typeface="微软雅黑" panose="020B0503020204020204" pitchFamily="34" charset="-122"/>
                <a:ea typeface="微软雅黑" panose="020B0503020204020204" pitchFamily="34" charset="-122"/>
                <a:sym typeface="+mn-ea"/>
              </a:rPr>
              <a:t>2018</a:t>
            </a:r>
            <a:r>
              <a:rPr lang="zh-CN" altLang="en-US" sz="2400">
                <a:solidFill>
                  <a:srgbClr val="E7C87A"/>
                </a:solidFill>
                <a:latin typeface="微软雅黑" panose="020B0503020204020204" pitchFamily="34" charset="-122"/>
                <a:ea typeface="微软雅黑" panose="020B0503020204020204" pitchFamily="34" charset="-122"/>
                <a:sym typeface="+mn-ea"/>
              </a:rPr>
              <a:t>级软件技术</a:t>
            </a:r>
            <a:r>
              <a:rPr lang="en-US" altLang="zh-CN" sz="2400">
                <a:solidFill>
                  <a:srgbClr val="E7C87A"/>
                </a:solidFill>
                <a:latin typeface="微软雅黑" panose="020B0503020204020204" pitchFamily="34" charset="-122"/>
                <a:ea typeface="微软雅黑" panose="020B0503020204020204" pitchFamily="34" charset="-122"/>
                <a:sym typeface="+mn-ea"/>
              </a:rPr>
              <a:t>4</a:t>
            </a:r>
            <a:r>
              <a:rPr lang="zh-CN" altLang="en-US" sz="2400">
                <a:solidFill>
                  <a:srgbClr val="E7C87A"/>
                </a:solidFill>
                <a:latin typeface="微软雅黑" panose="020B0503020204020204" pitchFamily="34" charset="-122"/>
                <a:ea typeface="微软雅黑" panose="020B0503020204020204" pitchFamily="34" charset="-122"/>
                <a:sym typeface="+mn-ea"/>
              </a:rPr>
              <a:t>班</a:t>
            </a:r>
            <a:endParaRPr lang="zh-CN" altLang="en-US" sz="2400">
              <a:solidFill>
                <a:srgbClr val="E7C87A"/>
              </a:solidFill>
              <a:latin typeface="微软雅黑" panose="020B0503020204020204" pitchFamily="34" charset="-122"/>
              <a:ea typeface="微软雅黑" panose="020B0503020204020204" pitchFamily="34" charset="-122"/>
              <a:sym typeface="+mn-ea"/>
            </a:endParaRPr>
          </a:p>
          <a:p>
            <a:pPr>
              <a:lnSpc>
                <a:spcPct val="150000"/>
              </a:lnSpc>
            </a:pPr>
            <a:r>
              <a:rPr lang="zh-CN" altLang="en-US" sz="2400" dirty="0">
                <a:solidFill>
                  <a:srgbClr val="E7C87A"/>
                </a:solidFill>
                <a:latin typeface="微软雅黑" panose="020B0503020204020204" pitchFamily="34" charset="-122"/>
                <a:ea typeface="微软雅黑" panose="020B0503020204020204" pitchFamily="34" charset="-122"/>
                <a:sym typeface="+mn-ea"/>
              </a:rPr>
              <a:t>联系电话：</a:t>
            </a:r>
            <a:r>
              <a:rPr lang="en-US" altLang="zh-CN" sz="2400" dirty="0">
                <a:solidFill>
                  <a:srgbClr val="E7C87A"/>
                </a:solidFill>
                <a:latin typeface="微软雅黑" panose="020B0503020204020204" pitchFamily="34" charset="-122"/>
                <a:ea typeface="微软雅黑" panose="020B0503020204020204" pitchFamily="34" charset="-122"/>
                <a:sym typeface="+mn-ea"/>
              </a:rPr>
              <a:t>15378280309</a:t>
            </a:r>
            <a:endParaRPr lang="en-US" altLang="zh-CN" sz="2400" dirty="0">
              <a:solidFill>
                <a:srgbClr val="E7C87A"/>
              </a:solidFill>
              <a:latin typeface="微软雅黑" panose="020B0503020204020204" pitchFamily="34" charset="-122"/>
              <a:ea typeface="微软雅黑" panose="020B0503020204020204" pitchFamily="34" charset="-122"/>
              <a:sym typeface="+mn-ea"/>
            </a:endParaRPr>
          </a:p>
          <a:p>
            <a:pPr>
              <a:lnSpc>
                <a:spcPct val="150000"/>
              </a:lnSpc>
            </a:pPr>
            <a:r>
              <a:rPr lang="zh-CN" altLang="en-US" sz="2400" dirty="0">
                <a:solidFill>
                  <a:srgbClr val="E7C87A"/>
                </a:solidFill>
                <a:latin typeface="微软雅黑" panose="020B0503020204020204" pitchFamily="34" charset="-122"/>
                <a:ea typeface="微软雅黑" panose="020B0503020204020204" pitchFamily="34" charset="-122"/>
                <a:sym typeface="+mn-ea"/>
              </a:rPr>
              <a:t>入党介绍人：李佳霖、陈勇</a:t>
            </a:r>
            <a:endParaRPr lang="zh-CN" altLang="en-US" sz="2400" dirty="0">
              <a:solidFill>
                <a:srgbClr val="E7C87A"/>
              </a:solidFill>
              <a:latin typeface="微软雅黑" panose="020B0503020204020204" pitchFamily="34" charset="-122"/>
              <a:ea typeface="微软雅黑" panose="020B0503020204020204" pitchFamily="34" charset="-122"/>
              <a:sym typeface="+mn-ea"/>
            </a:endParaRPr>
          </a:p>
        </p:txBody>
      </p:sp>
      <p:pic>
        <p:nvPicPr>
          <p:cNvPr id="47" name="图片 46" descr="图片包含 游戏机, 桌子&#10;&#10;描述已自动生成"/>
          <p:cNvPicPr>
            <a:picLocks noChangeAspect="1"/>
          </p:cNvPicPr>
          <p:nvPr/>
        </p:nvPicPr>
        <p:blipFill>
          <a:blip r:embed="rId2" cstate="screen"/>
          <a:stretch>
            <a:fillRect/>
          </a:stretch>
        </p:blipFill>
        <p:spPr>
          <a:xfrm>
            <a:off x="-97223" y="4753574"/>
            <a:ext cx="1421198" cy="2103597"/>
          </a:xfrm>
          <a:prstGeom prst="rect">
            <a:avLst/>
          </a:prstGeom>
        </p:spPr>
      </p:pic>
      <p:pic>
        <p:nvPicPr>
          <p:cNvPr id="48" name="图片 47" descr="图片包含 游戏机, 花, 鸟&#10;&#10;描述已自动生成"/>
          <p:cNvPicPr>
            <a:picLocks noChangeAspect="1"/>
          </p:cNvPicPr>
          <p:nvPr/>
        </p:nvPicPr>
        <p:blipFill>
          <a:blip r:embed="rId3" cstate="screen"/>
          <a:stretch>
            <a:fillRect/>
          </a:stretch>
        </p:blipFill>
        <p:spPr>
          <a:xfrm>
            <a:off x="10791825" y="5621723"/>
            <a:ext cx="1400175" cy="1235449"/>
          </a:xfrm>
          <a:prstGeom prst="rect">
            <a:avLst/>
          </a:prstGeom>
        </p:spPr>
      </p:pic>
      <p:pic>
        <p:nvPicPr>
          <p:cNvPr id="3" name="图片 2" descr="F:\☆邓鸿伟\MYMYMY\1.1个人信息\证件照\1寸白底证件照.jpg1寸白底证件照"/>
          <p:cNvPicPr>
            <a:picLocks noChangeAspect="1"/>
          </p:cNvPicPr>
          <p:nvPr/>
        </p:nvPicPr>
        <p:blipFill>
          <a:blip r:embed="rId4"/>
          <a:srcRect/>
          <a:stretch>
            <a:fillRect/>
          </a:stretch>
        </p:blipFill>
        <p:spPr>
          <a:xfrm>
            <a:off x="2167890" y="1708785"/>
            <a:ext cx="2474595" cy="3441065"/>
          </a:xfrm>
          <a:prstGeom prst="roundRect">
            <a:avLst/>
          </a:prstGeom>
        </p:spPr>
      </p:pic>
      <p:pic>
        <p:nvPicPr>
          <p:cNvPr id="29" name="图片 2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9476105" y="482600"/>
            <a:ext cx="2286000" cy="200279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2000" cy="6858000"/>
          </a:xfrm>
          <a:prstGeom prst="rect">
            <a:avLst/>
          </a:prstGeom>
          <a:solidFill>
            <a:srgbClr val="BD242C"/>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0" name="图片 39"/>
          <p:cNvPicPr>
            <a:picLocks noChangeAspect="1"/>
          </p:cNvPicPr>
          <p:nvPr/>
        </p:nvPicPr>
        <p:blipFill>
          <a:blip r:embed="rId1" cstate="screen">
            <a:alphaModFix amt="7000"/>
            <a:duotone>
              <a:schemeClr val="accent4">
                <a:shade val="45000"/>
                <a:satMod val="135000"/>
              </a:schemeClr>
              <a:prstClr val="white"/>
            </a:duotone>
          </a:blip>
          <a:srcRect/>
          <a:stretch>
            <a:fillRect/>
          </a:stretch>
        </p:blipFill>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pic>
        <p:nvPicPr>
          <p:cNvPr id="24" name="图片 23" descr="手机屏幕的截图&#10;&#10;描述已自动生成"/>
          <p:cNvPicPr>
            <a:picLocks noChangeAspect="1"/>
          </p:cNvPicPr>
          <p:nvPr/>
        </p:nvPicPr>
        <p:blipFill>
          <a:blip r:embed="rId2" cstate="screen"/>
          <a:stretch>
            <a:fillRect/>
          </a:stretch>
        </p:blipFill>
        <p:spPr>
          <a:xfrm>
            <a:off x="1637669" y="5437519"/>
            <a:ext cx="7887597" cy="1582768"/>
          </a:xfrm>
          <a:prstGeom prst="rect">
            <a:avLst/>
          </a:prstGeom>
        </p:spPr>
      </p:pic>
      <p:pic>
        <p:nvPicPr>
          <p:cNvPr id="30" name="图片 29" descr="图片包含 游戏机, 桌子&#10;&#10;描述已自动生成"/>
          <p:cNvPicPr>
            <a:picLocks noChangeAspect="1"/>
          </p:cNvPicPr>
          <p:nvPr/>
        </p:nvPicPr>
        <p:blipFill>
          <a:blip r:embed="rId3" cstate="screen"/>
          <a:stretch>
            <a:fillRect/>
          </a:stretch>
        </p:blipFill>
        <p:spPr>
          <a:xfrm>
            <a:off x="-97223" y="4916690"/>
            <a:ext cx="1421198" cy="2103597"/>
          </a:xfrm>
          <a:prstGeom prst="rect">
            <a:avLst/>
          </a:prstGeom>
        </p:spPr>
      </p:pic>
      <p:pic>
        <p:nvPicPr>
          <p:cNvPr id="32" name="图片 31" descr="图片包含 游戏机, 花, 鸟&#10;&#10;描述已自动生成"/>
          <p:cNvPicPr>
            <a:picLocks noChangeAspect="1"/>
          </p:cNvPicPr>
          <p:nvPr/>
        </p:nvPicPr>
        <p:blipFill>
          <a:blip r:embed="rId4" cstate="screen"/>
          <a:stretch>
            <a:fillRect/>
          </a:stretch>
        </p:blipFill>
        <p:spPr>
          <a:xfrm>
            <a:off x="10791825" y="5784838"/>
            <a:ext cx="1400175" cy="1235449"/>
          </a:xfrm>
          <a:prstGeom prst="rect">
            <a:avLst/>
          </a:prstGeom>
        </p:spPr>
      </p:pic>
      <p:grpSp>
        <p:nvGrpSpPr>
          <p:cNvPr id="5" name="组合 4"/>
          <p:cNvGrpSpPr/>
          <p:nvPr/>
        </p:nvGrpSpPr>
        <p:grpSpPr>
          <a:xfrm>
            <a:off x="5146559" y="847630"/>
            <a:ext cx="1851256" cy="1087390"/>
            <a:chOff x="4695824" y="1390555"/>
            <a:chExt cx="1851256" cy="1087390"/>
          </a:xfrm>
        </p:grpSpPr>
        <p:sp>
          <p:nvSpPr>
            <p:cNvPr id="21" name="文本框 20"/>
            <p:cNvSpPr txBox="1"/>
            <p:nvPr/>
          </p:nvSpPr>
          <p:spPr>
            <a:xfrm>
              <a:off x="5175479" y="1390555"/>
              <a:ext cx="1371601" cy="769441"/>
            </a:xfrm>
            <a:prstGeom prst="rect">
              <a:avLst/>
            </a:prstGeom>
            <a:noFill/>
          </p:spPr>
          <p:txBody>
            <a:bodyPr wrap="square" rtlCol="0">
              <a:spAutoFit/>
            </a:bodyPr>
            <a:lstStyle/>
            <a:p>
              <a:pPr algn="dist"/>
              <a:r>
                <a:rPr lang="zh-CN" altLang="en-US" sz="4400" dirty="0">
                  <a:solidFill>
                    <a:srgbClr val="F4CE79"/>
                  </a:solidFill>
                  <a:latin typeface="汉仪大宋简" panose="02010600000101010101" pitchFamily="2" charset="-122"/>
                  <a:ea typeface="汉仪大宋简" panose="02010600000101010101" pitchFamily="2" charset="-122"/>
                </a:rPr>
                <a:t>目录</a:t>
              </a:r>
              <a:endParaRPr lang="zh-CN" altLang="en-US" sz="4400" dirty="0">
                <a:solidFill>
                  <a:srgbClr val="F4CE79"/>
                </a:solidFill>
                <a:latin typeface="汉仪大宋简" panose="02010600000101010101" pitchFamily="2" charset="-122"/>
                <a:ea typeface="汉仪大宋简" panose="02010600000101010101" pitchFamily="2" charset="-122"/>
              </a:endParaRPr>
            </a:p>
          </p:txBody>
        </p:sp>
        <p:grpSp>
          <p:nvGrpSpPr>
            <p:cNvPr id="38" name="组合 37"/>
            <p:cNvGrpSpPr/>
            <p:nvPr/>
          </p:nvGrpSpPr>
          <p:grpSpPr>
            <a:xfrm>
              <a:off x="4695824" y="2121894"/>
              <a:ext cx="1792133" cy="356051"/>
              <a:chOff x="3071666" y="2947341"/>
              <a:chExt cx="6053284" cy="567384"/>
            </a:xfrm>
          </p:grpSpPr>
          <p:cxnSp>
            <p:nvCxnSpPr>
              <p:cNvPr id="35" name="直接连接符 34"/>
              <p:cNvCxnSpPr/>
              <p:nvPr/>
            </p:nvCxnSpPr>
            <p:spPr>
              <a:xfrm>
                <a:off x="3076575" y="3009900"/>
                <a:ext cx="6048375" cy="0"/>
              </a:xfrm>
              <a:prstGeom prst="line">
                <a:avLst/>
              </a:prstGeom>
              <a:ln w="19050">
                <a:solidFill>
                  <a:srgbClr val="F4CE79"/>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a:off x="3076575" y="3514725"/>
                <a:ext cx="6048375" cy="0"/>
              </a:xfrm>
              <a:prstGeom prst="line">
                <a:avLst/>
              </a:prstGeom>
              <a:ln w="19050">
                <a:solidFill>
                  <a:srgbClr val="F4CE79"/>
                </a:solidFill>
              </a:ln>
            </p:spPr>
            <p:style>
              <a:lnRef idx="1">
                <a:schemeClr val="accent1"/>
              </a:lnRef>
              <a:fillRef idx="0">
                <a:schemeClr val="accent1"/>
              </a:fillRef>
              <a:effectRef idx="0">
                <a:schemeClr val="accent1"/>
              </a:effectRef>
              <a:fontRef idx="minor">
                <a:schemeClr val="tx1"/>
              </a:fontRef>
            </p:style>
          </p:cxnSp>
          <p:sp>
            <p:nvSpPr>
              <p:cNvPr id="37" name="文本框 36"/>
              <p:cNvSpPr txBox="1"/>
              <p:nvPr/>
            </p:nvSpPr>
            <p:spPr>
              <a:xfrm>
                <a:off x="3071666" y="2947341"/>
                <a:ext cx="6015488" cy="369333"/>
              </a:xfrm>
              <a:prstGeom prst="rect">
                <a:avLst/>
              </a:prstGeom>
              <a:noFill/>
            </p:spPr>
            <p:txBody>
              <a:bodyPr wrap="square" rtlCol="0">
                <a:spAutoFit/>
              </a:bodyPr>
              <a:lstStyle/>
              <a:p>
                <a:pPr algn="dist"/>
                <a:r>
                  <a:rPr lang="en-US" altLang="zh-CN" dirty="0">
                    <a:solidFill>
                      <a:srgbClr val="F4CE79"/>
                    </a:solidFill>
                    <a:latin typeface="汉仪大宋简" panose="02010600000101010101" pitchFamily="2" charset="-122"/>
                    <a:ea typeface="汉仪大宋简" panose="02010600000101010101" pitchFamily="2" charset="-122"/>
                  </a:rPr>
                  <a:t>CONTENTS</a:t>
                </a:r>
                <a:endParaRPr lang="zh-CN" altLang="en-US" dirty="0">
                  <a:solidFill>
                    <a:srgbClr val="F4CE79"/>
                  </a:solidFill>
                  <a:latin typeface="汉仪大宋简" panose="02010600000101010101" pitchFamily="2" charset="-122"/>
                  <a:ea typeface="汉仪大宋简" panose="02010600000101010101" pitchFamily="2" charset="-122"/>
                </a:endParaRPr>
              </a:p>
            </p:txBody>
          </p:sp>
        </p:grpSp>
        <p:sp>
          <p:nvSpPr>
            <p:cNvPr id="39" name="1"/>
            <p:cNvSpPr/>
            <p:nvPr/>
          </p:nvSpPr>
          <p:spPr bwMode="auto">
            <a:xfrm>
              <a:off x="4695824" y="1527839"/>
              <a:ext cx="533401" cy="527153"/>
            </a:xfrm>
            <a:custGeom>
              <a:avLst/>
              <a:gdLst>
                <a:gd name="T0" fmla="*/ 205 w 238"/>
                <a:gd name="T1" fmla="*/ 233 h 235"/>
                <a:gd name="T2" fmla="*/ 188 w 238"/>
                <a:gd name="T3" fmla="*/ 216 h 235"/>
                <a:gd name="T4" fmla="*/ 178 w 238"/>
                <a:gd name="T5" fmla="*/ 214 h 235"/>
                <a:gd name="T6" fmla="*/ 104 w 238"/>
                <a:gd name="T7" fmla="*/ 233 h 235"/>
                <a:gd name="T8" fmla="*/ 46 w 238"/>
                <a:gd name="T9" fmla="*/ 214 h 235"/>
                <a:gd name="T10" fmla="*/ 36 w 238"/>
                <a:gd name="T11" fmla="*/ 218 h 235"/>
                <a:gd name="T12" fmla="*/ 16 w 238"/>
                <a:gd name="T13" fmla="*/ 233 h 235"/>
                <a:gd name="T14" fmla="*/ 0 w 238"/>
                <a:gd name="T15" fmla="*/ 216 h 235"/>
                <a:gd name="T16" fmla="*/ 17 w 238"/>
                <a:gd name="T17" fmla="*/ 199 h 235"/>
                <a:gd name="T18" fmla="*/ 24 w 238"/>
                <a:gd name="T19" fmla="*/ 198 h 235"/>
                <a:gd name="T20" fmla="*/ 8 w 238"/>
                <a:gd name="T21" fmla="*/ 176 h 235"/>
                <a:gd name="T22" fmla="*/ 26 w 238"/>
                <a:gd name="T23" fmla="*/ 159 h 235"/>
                <a:gd name="T24" fmla="*/ 154 w 238"/>
                <a:gd name="T25" fmla="*/ 184 h 235"/>
                <a:gd name="T26" fmla="*/ 74 w 238"/>
                <a:gd name="T27" fmla="*/ 106 h 235"/>
                <a:gd name="T28" fmla="*/ 57 w 238"/>
                <a:gd name="T29" fmla="*/ 128 h 235"/>
                <a:gd name="T30" fmla="*/ 23 w 238"/>
                <a:gd name="T31" fmla="*/ 93 h 235"/>
                <a:gd name="T32" fmla="*/ 78 w 238"/>
                <a:gd name="T33" fmla="*/ 39 h 235"/>
                <a:gd name="T34" fmla="*/ 83 w 238"/>
                <a:gd name="T35" fmla="*/ 38 h 235"/>
                <a:gd name="T36" fmla="*/ 117 w 238"/>
                <a:gd name="T37" fmla="*/ 30 h 235"/>
                <a:gd name="T38" fmla="*/ 135 w 238"/>
                <a:gd name="T39" fmla="*/ 48 h 235"/>
                <a:gd name="T40" fmla="*/ 105 w 238"/>
                <a:gd name="T41" fmla="*/ 75 h 235"/>
                <a:gd name="T42" fmla="*/ 184 w 238"/>
                <a:gd name="T43" fmla="*/ 151 h 235"/>
                <a:gd name="T44" fmla="*/ 124 w 238"/>
                <a:gd name="T45" fmla="*/ 0 h 235"/>
                <a:gd name="T46" fmla="*/ 159 w 238"/>
                <a:gd name="T47" fmla="*/ 8 h 235"/>
                <a:gd name="T48" fmla="*/ 232 w 238"/>
                <a:gd name="T49" fmla="*/ 96 h 235"/>
                <a:gd name="T50" fmla="*/ 215 w 238"/>
                <a:gd name="T51" fmla="*/ 177 h 235"/>
                <a:gd name="T52" fmla="*/ 217 w 238"/>
                <a:gd name="T53" fmla="*/ 188 h 235"/>
                <a:gd name="T54" fmla="*/ 234 w 238"/>
                <a:gd name="T55" fmla="*/ 204 h 235"/>
                <a:gd name="T56" fmla="*/ 205 w 238"/>
                <a:gd name="T57" fmla="*/ 233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38" h="235">
                  <a:moveTo>
                    <a:pt x="205" y="233"/>
                  </a:moveTo>
                  <a:cubicBezTo>
                    <a:pt x="199" y="227"/>
                    <a:pt x="193" y="222"/>
                    <a:pt x="188" y="216"/>
                  </a:cubicBezTo>
                  <a:cubicBezTo>
                    <a:pt x="185" y="212"/>
                    <a:pt x="182" y="212"/>
                    <a:pt x="178" y="214"/>
                  </a:cubicBezTo>
                  <a:cubicBezTo>
                    <a:pt x="155" y="228"/>
                    <a:pt x="131" y="235"/>
                    <a:pt x="104" y="233"/>
                  </a:cubicBezTo>
                  <a:cubicBezTo>
                    <a:pt x="83" y="232"/>
                    <a:pt x="63" y="225"/>
                    <a:pt x="46" y="214"/>
                  </a:cubicBezTo>
                  <a:cubicBezTo>
                    <a:pt x="37" y="208"/>
                    <a:pt x="37" y="208"/>
                    <a:pt x="36" y="218"/>
                  </a:cubicBezTo>
                  <a:cubicBezTo>
                    <a:pt x="34" y="228"/>
                    <a:pt x="26" y="234"/>
                    <a:pt x="16" y="233"/>
                  </a:cubicBezTo>
                  <a:cubicBezTo>
                    <a:pt x="8" y="233"/>
                    <a:pt x="0" y="225"/>
                    <a:pt x="0" y="216"/>
                  </a:cubicBezTo>
                  <a:cubicBezTo>
                    <a:pt x="1" y="207"/>
                    <a:pt x="8" y="199"/>
                    <a:pt x="17" y="199"/>
                  </a:cubicBezTo>
                  <a:cubicBezTo>
                    <a:pt x="19" y="198"/>
                    <a:pt x="21" y="198"/>
                    <a:pt x="24" y="198"/>
                  </a:cubicBezTo>
                  <a:cubicBezTo>
                    <a:pt x="18" y="190"/>
                    <a:pt x="13" y="183"/>
                    <a:pt x="8" y="176"/>
                  </a:cubicBezTo>
                  <a:cubicBezTo>
                    <a:pt x="15" y="170"/>
                    <a:pt x="20" y="165"/>
                    <a:pt x="26" y="159"/>
                  </a:cubicBezTo>
                  <a:cubicBezTo>
                    <a:pt x="63" y="193"/>
                    <a:pt x="105" y="206"/>
                    <a:pt x="154" y="184"/>
                  </a:cubicBezTo>
                  <a:cubicBezTo>
                    <a:pt x="128" y="158"/>
                    <a:pt x="102" y="133"/>
                    <a:pt x="74" y="106"/>
                  </a:cubicBezTo>
                  <a:cubicBezTo>
                    <a:pt x="69" y="112"/>
                    <a:pt x="63" y="120"/>
                    <a:pt x="57" y="128"/>
                  </a:cubicBezTo>
                  <a:cubicBezTo>
                    <a:pt x="45" y="115"/>
                    <a:pt x="34" y="105"/>
                    <a:pt x="23" y="93"/>
                  </a:cubicBezTo>
                  <a:cubicBezTo>
                    <a:pt x="41" y="75"/>
                    <a:pt x="60" y="57"/>
                    <a:pt x="78" y="39"/>
                  </a:cubicBezTo>
                  <a:cubicBezTo>
                    <a:pt x="79" y="38"/>
                    <a:pt x="81" y="37"/>
                    <a:pt x="83" y="38"/>
                  </a:cubicBezTo>
                  <a:cubicBezTo>
                    <a:pt x="95" y="41"/>
                    <a:pt x="107" y="38"/>
                    <a:pt x="117" y="30"/>
                  </a:cubicBezTo>
                  <a:cubicBezTo>
                    <a:pt x="123" y="36"/>
                    <a:pt x="128" y="41"/>
                    <a:pt x="135" y="48"/>
                  </a:cubicBezTo>
                  <a:cubicBezTo>
                    <a:pt x="125" y="57"/>
                    <a:pt x="115" y="66"/>
                    <a:pt x="105" y="75"/>
                  </a:cubicBezTo>
                  <a:cubicBezTo>
                    <a:pt x="132" y="101"/>
                    <a:pt x="158" y="126"/>
                    <a:pt x="184" y="151"/>
                  </a:cubicBezTo>
                  <a:cubicBezTo>
                    <a:pt x="210" y="117"/>
                    <a:pt x="196" y="35"/>
                    <a:pt x="124" y="0"/>
                  </a:cubicBezTo>
                  <a:cubicBezTo>
                    <a:pt x="137" y="0"/>
                    <a:pt x="149" y="3"/>
                    <a:pt x="159" y="8"/>
                  </a:cubicBezTo>
                  <a:cubicBezTo>
                    <a:pt x="198" y="25"/>
                    <a:pt x="224" y="54"/>
                    <a:pt x="232" y="96"/>
                  </a:cubicBezTo>
                  <a:cubicBezTo>
                    <a:pt x="238" y="125"/>
                    <a:pt x="231" y="152"/>
                    <a:pt x="215" y="177"/>
                  </a:cubicBezTo>
                  <a:cubicBezTo>
                    <a:pt x="213" y="182"/>
                    <a:pt x="213" y="184"/>
                    <a:pt x="217" y="188"/>
                  </a:cubicBezTo>
                  <a:cubicBezTo>
                    <a:pt x="223" y="193"/>
                    <a:pt x="228" y="198"/>
                    <a:pt x="234" y="204"/>
                  </a:cubicBezTo>
                  <a:cubicBezTo>
                    <a:pt x="224" y="214"/>
                    <a:pt x="214" y="223"/>
                    <a:pt x="205" y="233"/>
                  </a:cubicBezTo>
                  <a:close/>
                </a:path>
              </a:pathLst>
            </a:custGeom>
            <a:solidFill>
              <a:srgbClr val="F4CE79"/>
            </a:solidFill>
            <a:ln>
              <a:noFill/>
            </a:ln>
          </p:spPr>
          <p:txBody>
            <a:bodyPr anchor="ctr"/>
            <a:lstStyle/>
            <a:p>
              <a:pPr algn="ctr"/>
              <a:endParaRPr lang="en-US" dirty="0"/>
            </a:p>
          </p:txBody>
        </p:sp>
      </p:grpSp>
      <p:grpSp>
        <p:nvGrpSpPr>
          <p:cNvPr id="7" name="组合 6"/>
          <p:cNvGrpSpPr/>
          <p:nvPr/>
        </p:nvGrpSpPr>
        <p:grpSpPr>
          <a:xfrm>
            <a:off x="1605044" y="2692477"/>
            <a:ext cx="3973545" cy="657109"/>
            <a:chOff x="579405" y="2633609"/>
            <a:chExt cx="3973545" cy="657109"/>
          </a:xfrm>
        </p:grpSpPr>
        <p:sp>
          <p:nvSpPr>
            <p:cNvPr id="17" name="1"/>
            <p:cNvSpPr/>
            <p:nvPr/>
          </p:nvSpPr>
          <p:spPr bwMode="auto">
            <a:xfrm>
              <a:off x="579405" y="2633609"/>
              <a:ext cx="653990" cy="646330"/>
            </a:xfrm>
            <a:custGeom>
              <a:avLst/>
              <a:gdLst>
                <a:gd name="T0" fmla="*/ 205 w 238"/>
                <a:gd name="T1" fmla="*/ 233 h 235"/>
                <a:gd name="T2" fmla="*/ 188 w 238"/>
                <a:gd name="T3" fmla="*/ 216 h 235"/>
                <a:gd name="T4" fmla="*/ 178 w 238"/>
                <a:gd name="T5" fmla="*/ 214 h 235"/>
                <a:gd name="T6" fmla="*/ 104 w 238"/>
                <a:gd name="T7" fmla="*/ 233 h 235"/>
                <a:gd name="T8" fmla="*/ 46 w 238"/>
                <a:gd name="T9" fmla="*/ 214 h 235"/>
                <a:gd name="T10" fmla="*/ 36 w 238"/>
                <a:gd name="T11" fmla="*/ 218 h 235"/>
                <a:gd name="T12" fmla="*/ 16 w 238"/>
                <a:gd name="T13" fmla="*/ 233 h 235"/>
                <a:gd name="T14" fmla="*/ 0 w 238"/>
                <a:gd name="T15" fmla="*/ 216 h 235"/>
                <a:gd name="T16" fmla="*/ 17 w 238"/>
                <a:gd name="T17" fmla="*/ 199 h 235"/>
                <a:gd name="T18" fmla="*/ 24 w 238"/>
                <a:gd name="T19" fmla="*/ 198 h 235"/>
                <a:gd name="T20" fmla="*/ 8 w 238"/>
                <a:gd name="T21" fmla="*/ 176 h 235"/>
                <a:gd name="T22" fmla="*/ 26 w 238"/>
                <a:gd name="T23" fmla="*/ 159 h 235"/>
                <a:gd name="T24" fmla="*/ 154 w 238"/>
                <a:gd name="T25" fmla="*/ 184 h 235"/>
                <a:gd name="T26" fmla="*/ 74 w 238"/>
                <a:gd name="T27" fmla="*/ 106 h 235"/>
                <a:gd name="T28" fmla="*/ 57 w 238"/>
                <a:gd name="T29" fmla="*/ 128 h 235"/>
                <a:gd name="T30" fmla="*/ 23 w 238"/>
                <a:gd name="T31" fmla="*/ 93 h 235"/>
                <a:gd name="T32" fmla="*/ 78 w 238"/>
                <a:gd name="T33" fmla="*/ 39 h 235"/>
                <a:gd name="T34" fmla="*/ 83 w 238"/>
                <a:gd name="T35" fmla="*/ 38 h 235"/>
                <a:gd name="T36" fmla="*/ 117 w 238"/>
                <a:gd name="T37" fmla="*/ 30 h 235"/>
                <a:gd name="T38" fmla="*/ 135 w 238"/>
                <a:gd name="T39" fmla="*/ 48 h 235"/>
                <a:gd name="T40" fmla="*/ 105 w 238"/>
                <a:gd name="T41" fmla="*/ 75 h 235"/>
                <a:gd name="T42" fmla="*/ 184 w 238"/>
                <a:gd name="T43" fmla="*/ 151 h 235"/>
                <a:gd name="T44" fmla="*/ 124 w 238"/>
                <a:gd name="T45" fmla="*/ 0 h 235"/>
                <a:gd name="T46" fmla="*/ 159 w 238"/>
                <a:gd name="T47" fmla="*/ 8 h 235"/>
                <a:gd name="T48" fmla="*/ 232 w 238"/>
                <a:gd name="T49" fmla="*/ 96 h 235"/>
                <a:gd name="T50" fmla="*/ 215 w 238"/>
                <a:gd name="T51" fmla="*/ 177 h 235"/>
                <a:gd name="T52" fmla="*/ 217 w 238"/>
                <a:gd name="T53" fmla="*/ 188 h 235"/>
                <a:gd name="T54" fmla="*/ 234 w 238"/>
                <a:gd name="T55" fmla="*/ 204 h 235"/>
                <a:gd name="T56" fmla="*/ 205 w 238"/>
                <a:gd name="T57" fmla="*/ 233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38" h="235">
                  <a:moveTo>
                    <a:pt x="205" y="233"/>
                  </a:moveTo>
                  <a:cubicBezTo>
                    <a:pt x="199" y="227"/>
                    <a:pt x="193" y="222"/>
                    <a:pt x="188" y="216"/>
                  </a:cubicBezTo>
                  <a:cubicBezTo>
                    <a:pt x="185" y="212"/>
                    <a:pt x="182" y="212"/>
                    <a:pt x="178" y="214"/>
                  </a:cubicBezTo>
                  <a:cubicBezTo>
                    <a:pt x="155" y="228"/>
                    <a:pt x="131" y="235"/>
                    <a:pt x="104" y="233"/>
                  </a:cubicBezTo>
                  <a:cubicBezTo>
                    <a:pt x="83" y="232"/>
                    <a:pt x="63" y="225"/>
                    <a:pt x="46" y="214"/>
                  </a:cubicBezTo>
                  <a:cubicBezTo>
                    <a:pt x="37" y="208"/>
                    <a:pt x="37" y="208"/>
                    <a:pt x="36" y="218"/>
                  </a:cubicBezTo>
                  <a:cubicBezTo>
                    <a:pt x="34" y="228"/>
                    <a:pt x="26" y="234"/>
                    <a:pt x="16" y="233"/>
                  </a:cubicBezTo>
                  <a:cubicBezTo>
                    <a:pt x="8" y="233"/>
                    <a:pt x="0" y="225"/>
                    <a:pt x="0" y="216"/>
                  </a:cubicBezTo>
                  <a:cubicBezTo>
                    <a:pt x="1" y="207"/>
                    <a:pt x="8" y="199"/>
                    <a:pt x="17" y="199"/>
                  </a:cubicBezTo>
                  <a:cubicBezTo>
                    <a:pt x="19" y="198"/>
                    <a:pt x="21" y="198"/>
                    <a:pt x="24" y="198"/>
                  </a:cubicBezTo>
                  <a:cubicBezTo>
                    <a:pt x="18" y="190"/>
                    <a:pt x="13" y="183"/>
                    <a:pt x="8" y="176"/>
                  </a:cubicBezTo>
                  <a:cubicBezTo>
                    <a:pt x="15" y="170"/>
                    <a:pt x="20" y="165"/>
                    <a:pt x="26" y="159"/>
                  </a:cubicBezTo>
                  <a:cubicBezTo>
                    <a:pt x="63" y="193"/>
                    <a:pt x="105" y="206"/>
                    <a:pt x="154" y="184"/>
                  </a:cubicBezTo>
                  <a:cubicBezTo>
                    <a:pt x="128" y="158"/>
                    <a:pt x="102" y="133"/>
                    <a:pt x="74" y="106"/>
                  </a:cubicBezTo>
                  <a:cubicBezTo>
                    <a:pt x="69" y="112"/>
                    <a:pt x="63" y="120"/>
                    <a:pt x="57" y="128"/>
                  </a:cubicBezTo>
                  <a:cubicBezTo>
                    <a:pt x="45" y="115"/>
                    <a:pt x="34" y="105"/>
                    <a:pt x="23" y="93"/>
                  </a:cubicBezTo>
                  <a:cubicBezTo>
                    <a:pt x="41" y="75"/>
                    <a:pt x="60" y="57"/>
                    <a:pt x="78" y="39"/>
                  </a:cubicBezTo>
                  <a:cubicBezTo>
                    <a:pt x="79" y="38"/>
                    <a:pt x="81" y="37"/>
                    <a:pt x="83" y="38"/>
                  </a:cubicBezTo>
                  <a:cubicBezTo>
                    <a:pt x="95" y="41"/>
                    <a:pt x="107" y="38"/>
                    <a:pt x="117" y="30"/>
                  </a:cubicBezTo>
                  <a:cubicBezTo>
                    <a:pt x="123" y="36"/>
                    <a:pt x="128" y="41"/>
                    <a:pt x="135" y="48"/>
                  </a:cubicBezTo>
                  <a:cubicBezTo>
                    <a:pt x="125" y="57"/>
                    <a:pt x="115" y="66"/>
                    <a:pt x="105" y="75"/>
                  </a:cubicBezTo>
                  <a:cubicBezTo>
                    <a:pt x="132" y="101"/>
                    <a:pt x="158" y="126"/>
                    <a:pt x="184" y="151"/>
                  </a:cubicBezTo>
                  <a:cubicBezTo>
                    <a:pt x="210" y="117"/>
                    <a:pt x="196" y="35"/>
                    <a:pt x="124" y="0"/>
                  </a:cubicBezTo>
                  <a:cubicBezTo>
                    <a:pt x="137" y="0"/>
                    <a:pt x="149" y="3"/>
                    <a:pt x="159" y="8"/>
                  </a:cubicBezTo>
                  <a:cubicBezTo>
                    <a:pt x="198" y="25"/>
                    <a:pt x="224" y="54"/>
                    <a:pt x="232" y="96"/>
                  </a:cubicBezTo>
                  <a:cubicBezTo>
                    <a:pt x="238" y="125"/>
                    <a:pt x="231" y="152"/>
                    <a:pt x="215" y="177"/>
                  </a:cubicBezTo>
                  <a:cubicBezTo>
                    <a:pt x="213" y="182"/>
                    <a:pt x="213" y="184"/>
                    <a:pt x="217" y="188"/>
                  </a:cubicBezTo>
                  <a:cubicBezTo>
                    <a:pt x="223" y="193"/>
                    <a:pt x="228" y="198"/>
                    <a:pt x="234" y="204"/>
                  </a:cubicBezTo>
                  <a:cubicBezTo>
                    <a:pt x="224" y="214"/>
                    <a:pt x="214" y="223"/>
                    <a:pt x="205" y="233"/>
                  </a:cubicBezTo>
                  <a:close/>
                </a:path>
              </a:pathLst>
            </a:custGeom>
            <a:solidFill>
              <a:srgbClr val="F4CE79"/>
            </a:solidFill>
            <a:ln>
              <a:noFill/>
            </a:ln>
          </p:spPr>
          <p:txBody>
            <a:bodyPr anchor="ctr"/>
            <a:lstStyle/>
            <a:p>
              <a:pPr algn="ctr"/>
              <a:endParaRPr lang="en-US" dirty="0"/>
            </a:p>
          </p:txBody>
        </p:sp>
        <p:sp>
          <p:nvSpPr>
            <p:cNvPr id="16" name="文本框 15"/>
            <p:cNvSpPr txBox="1"/>
            <p:nvPr/>
          </p:nvSpPr>
          <p:spPr>
            <a:xfrm>
              <a:off x="1323975" y="2645558"/>
              <a:ext cx="3228975" cy="645160"/>
            </a:xfrm>
            <a:prstGeom prst="rect">
              <a:avLst/>
            </a:prstGeom>
            <a:noFill/>
          </p:spPr>
          <p:txBody>
            <a:bodyPr wrap="square" rtlCol="0">
              <a:spAutoFit/>
            </a:bodyPr>
            <a:lstStyle/>
            <a:p>
              <a:pPr algn="dist"/>
              <a:r>
                <a:rPr lang="zh-CN" altLang="en-US" sz="3600" dirty="0">
                  <a:solidFill>
                    <a:srgbClr val="F4CE79"/>
                  </a:solidFill>
                  <a:latin typeface="方正公文小标宋" panose="02000500000000000000" charset="-122"/>
                  <a:ea typeface="方正公文小标宋" panose="02000500000000000000" charset="-122"/>
                  <a:sym typeface="+mn-ea"/>
                </a:rPr>
                <a:t>党性认识</a:t>
              </a:r>
              <a:endParaRPr lang="zh-CN" altLang="en-US" sz="3600" dirty="0">
                <a:solidFill>
                  <a:srgbClr val="F4CE79"/>
                </a:solidFill>
                <a:latin typeface="方正公文小标宋" panose="02000500000000000000" charset="-122"/>
                <a:ea typeface="方正公文小标宋" panose="02000500000000000000" charset="-122"/>
              </a:endParaRPr>
            </a:p>
          </p:txBody>
        </p:sp>
      </p:grpSp>
      <p:grpSp>
        <p:nvGrpSpPr>
          <p:cNvPr id="22" name="组合 21"/>
          <p:cNvGrpSpPr/>
          <p:nvPr/>
        </p:nvGrpSpPr>
        <p:grpSpPr>
          <a:xfrm>
            <a:off x="6667848" y="2692477"/>
            <a:ext cx="3973545" cy="646949"/>
            <a:chOff x="579405" y="2633609"/>
            <a:chExt cx="3973545" cy="646949"/>
          </a:xfrm>
        </p:grpSpPr>
        <p:sp>
          <p:nvSpPr>
            <p:cNvPr id="23" name="1"/>
            <p:cNvSpPr/>
            <p:nvPr/>
          </p:nvSpPr>
          <p:spPr bwMode="auto">
            <a:xfrm>
              <a:off x="579405" y="2633609"/>
              <a:ext cx="653990" cy="646330"/>
            </a:xfrm>
            <a:custGeom>
              <a:avLst/>
              <a:gdLst>
                <a:gd name="T0" fmla="*/ 205 w 238"/>
                <a:gd name="T1" fmla="*/ 233 h 235"/>
                <a:gd name="T2" fmla="*/ 188 w 238"/>
                <a:gd name="T3" fmla="*/ 216 h 235"/>
                <a:gd name="T4" fmla="*/ 178 w 238"/>
                <a:gd name="T5" fmla="*/ 214 h 235"/>
                <a:gd name="T6" fmla="*/ 104 w 238"/>
                <a:gd name="T7" fmla="*/ 233 h 235"/>
                <a:gd name="T8" fmla="*/ 46 w 238"/>
                <a:gd name="T9" fmla="*/ 214 h 235"/>
                <a:gd name="T10" fmla="*/ 36 w 238"/>
                <a:gd name="T11" fmla="*/ 218 h 235"/>
                <a:gd name="T12" fmla="*/ 16 w 238"/>
                <a:gd name="T13" fmla="*/ 233 h 235"/>
                <a:gd name="T14" fmla="*/ 0 w 238"/>
                <a:gd name="T15" fmla="*/ 216 h 235"/>
                <a:gd name="T16" fmla="*/ 17 w 238"/>
                <a:gd name="T17" fmla="*/ 199 h 235"/>
                <a:gd name="T18" fmla="*/ 24 w 238"/>
                <a:gd name="T19" fmla="*/ 198 h 235"/>
                <a:gd name="T20" fmla="*/ 8 w 238"/>
                <a:gd name="T21" fmla="*/ 176 h 235"/>
                <a:gd name="T22" fmla="*/ 26 w 238"/>
                <a:gd name="T23" fmla="*/ 159 h 235"/>
                <a:gd name="T24" fmla="*/ 154 w 238"/>
                <a:gd name="T25" fmla="*/ 184 h 235"/>
                <a:gd name="T26" fmla="*/ 74 w 238"/>
                <a:gd name="T27" fmla="*/ 106 h 235"/>
                <a:gd name="T28" fmla="*/ 57 w 238"/>
                <a:gd name="T29" fmla="*/ 128 h 235"/>
                <a:gd name="T30" fmla="*/ 23 w 238"/>
                <a:gd name="T31" fmla="*/ 93 h 235"/>
                <a:gd name="T32" fmla="*/ 78 w 238"/>
                <a:gd name="T33" fmla="*/ 39 h 235"/>
                <a:gd name="T34" fmla="*/ 83 w 238"/>
                <a:gd name="T35" fmla="*/ 38 h 235"/>
                <a:gd name="T36" fmla="*/ 117 w 238"/>
                <a:gd name="T37" fmla="*/ 30 h 235"/>
                <a:gd name="T38" fmla="*/ 135 w 238"/>
                <a:gd name="T39" fmla="*/ 48 h 235"/>
                <a:gd name="T40" fmla="*/ 105 w 238"/>
                <a:gd name="T41" fmla="*/ 75 h 235"/>
                <a:gd name="T42" fmla="*/ 184 w 238"/>
                <a:gd name="T43" fmla="*/ 151 h 235"/>
                <a:gd name="T44" fmla="*/ 124 w 238"/>
                <a:gd name="T45" fmla="*/ 0 h 235"/>
                <a:gd name="T46" fmla="*/ 159 w 238"/>
                <a:gd name="T47" fmla="*/ 8 h 235"/>
                <a:gd name="T48" fmla="*/ 232 w 238"/>
                <a:gd name="T49" fmla="*/ 96 h 235"/>
                <a:gd name="T50" fmla="*/ 215 w 238"/>
                <a:gd name="T51" fmla="*/ 177 h 235"/>
                <a:gd name="T52" fmla="*/ 217 w 238"/>
                <a:gd name="T53" fmla="*/ 188 h 235"/>
                <a:gd name="T54" fmla="*/ 234 w 238"/>
                <a:gd name="T55" fmla="*/ 204 h 235"/>
                <a:gd name="T56" fmla="*/ 205 w 238"/>
                <a:gd name="T57" fmla="*/ 233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38" h="235">
                  <a:moveTo>
                    <a:pt x="205" y="233"/>
                  </a:moveTo>
                  <a:cubicBezTo>
                    <a:pt x="199" y="227"/>
                    <a:pt x="193" y="222"/>
                    <a:pt x="188" y="216"/>
                  </a:cubicBezTo>
                  <a:cubicBezTo>
                    <a:pt x="185" y="212"/>
                    <a:pt x="182" y="212"/>
                    <a:pt x="178" y="214"/>
                  </a:cubicBezTo>
                  <a:cubicBezTo>
                    <a:pt x="155" y="228"/>
                    <a:pt x="131" y="235"/>
                    <a:pt x="104" y="233"/>
                  </a:cubicBezTo>
                  <a:cubicBezTo>
                    <a:pt x="83" y="232"/>
                    <a:pt x="63" y="225"/>
                    <a:pt x="46" y="214"/>
                  </a:cubicBezTo>
                  <a:cubicBezTo>
                    <a:pt x="37" y="208"/>
                    <a:pt x="37" y="208"/>
                    <a:pt x="36" y="218"/>
                  </a:cubicBezTo>
                  <a:cubicBezTo>
                    <a:pt x="34" y="228"/>
                    <a:pt x="26" y="234"/>
                    <a:pt x="16" y="233"/>
                  </a:cubicBezTo>
                  <a:cubicBezTo>
                    <a:pt x="8" y="233"/>
                    <a:pt x="0" y="225"/>
                    <a:pt x="0" y="216"/>
                  </a:cubicBezTo>
                  <a:cubicBezTo>
                    <a:pt x="1" y="207"/>
                    <a:pt x="8" y="199"/>
                    <a:pt x="17" y="199"/>
                  </a:cubicBezTo>
                  <a:cubicBezTo>
                    <a:pt x="19" y="198"/>
                    <a:pt x="21" y="198"/>
                    <a:pt x="24" y="198"/>
                  </a:cubicBezTo>
                  <a:cubicBezTo>
                    <a:pt x="18" y="190"/>
                    <a:pt x="13" y="183"/>
                    <a:pt x="8" y="176"/>
                  </a:cubicBezTo>
                  <a:cubicBezTo>
                    <a:pt x="15" y="170"/>
                    <a:pt x="20" y="165"/>
                    <a:pt x="26" y="159"/>
                  </a:cubicBezTo>
                  <a:cubicBezTo>
                    <a:pt x="63" y="193"/>
                    <a:pt x="105" y="206"/>
                    <a:pt x="154" y="184"/>
                  </a:cubicBezTo>
                  <a:cubicBezTo>
                    <a:pt x="128" y="158"/>
                    <a:pt x="102" y="133"/>
                    <a:pt x="74" y="106"/>
                  </a:cubicBezTo>
                  <a:cubicBezTo>
                    <a:pt x="69" y="112"/>
                    <a:pt x="63" y="120"/>
                    <a:pt x="57" y="128"/>
                  </a:cubicBezTo>
                  <a:cubicBezTo>
                    <a:pt x="45" y="115"/>
                    <a:pt x="34" y="105"/>
                    <a:pt x="23" y="93"/>
                  </a:cubicBezTo>
                  <a:cubicBezTo>
                    <a:pt x="41" y="75"/>
                    <a:pt x="60" y="57"/>
                    <a:pt x="78" y="39"/>
                  </a:cubicBezTo>
                  <a:cubicBezTo>
                    <a:pt x="79" y="38"/>
                    <a:pt x="81" y="37"/>
                    <a:pt x="83" y="38"/>
                  </a:cubicBezTo>
                  <a:cubicBezTo>
                    <a:pt x="95" y="41"/>
                    <a:pt x="107" y="38"/>
                    <a:pt x="117" y="30"/>
                  </a:cubicBezTo>
                  <a:cubicBezTo>
                    <a:pt x="123" y="36"/>
                    <a:pt x="128" y="41"/>
                    <a:pt x="135" y="48"/>
                  </a:cubicBezTo>
                  <a:cubicBezTo>
                    <a:pt x="125" y="57"/>
                    <a:pt x="115" y="66"/>
                    <a:pt x="105" y="75"/>
                  </a:cubicBezTo>
                  <a:cubicBezTo>
                    <a:pt x="132" y="101"/>
                    <a:pt x="158" y="126"/>
                    <a:pt x="184" y="151"/>
                  </a:cubicBezTo>
                  <a:cubicBezTo>
                    <a:pt x="210" y="117"/>
                    <a:pt x="196" y="35"/>
                    <a:pt x="124" y="0"/>
                  </a:cubicBezTo>
                  <a:cubicBezTo>
                    <a:pt x="137" y="0"/>
                    <a:pt x="149" y="3"/>
                    <a:pt x="159" y="8"/>
                  </a:cubicBezTo>
                  <a:cubicBezTo>
                    <a:pt x="198" y="25"/>
                    <a:pt x="224" y="54"/>
                    <a:pt x="232" y="96"/>
                  </a:cubicBezTo>
                  <a:cubicBezTo>
                    <a:pt x="238" y="125"/>
                    <a:pt x="231" y="152"/>
                    <a:pt x="215" y="177"/>
                  </a:cubicBezTo>
                  <a:cubicBezTo>
                    <a:pt x="213" y="182"/>
                    <a:pt x="213" y="184"/>
                    <a:pt x="217" y="188"/>
                  </a:cubicBezTo>
                  <a:cubicBezTo>
                    <a:pt x="223" y="193"/>
                    <a:pt x="228" y="198"/>
                    <a:pt x="234" y="204"/>
                  </a:cubicBezTo>
                  <a:cubicBezTo>
                    <a:pt x="224" y="214"/>
                    <a:pt x="214" y="223"/>
                    <a:pt x="205" y="233"/>
                  </a:cubicBezTo>
                  <a:close/>
                </a:path>
              </a:pathLst>
            </a:custGeom>
            <a:solidFill>
              <a:srgbClr val="F4CE79"/>
            </a:solidFill>
            <a:ln>
              <a:noFill/>
            </a:ln>
          </p:spPr>
          <p:txBody>
            <a:bodyPr anchor="ctr"/>
            <a:lstStyle/>
            <a:p>
              <a:pPr algn="ctr"/>
              <a:endParaRPr lang="en-US" dirty="0"/>
            </a:p>
          </p:txBody>
        </p:sp>
        <p:sp>
          <p:nvSpPr>
            <p:cNvPr id="26" name="文本框 25"/>
            <p:cNvSpPr txBox="1"/>
            <p:nvPr/>
          </p:nvSpPr>
          <p:spPr>
            <a:xfrm>
              <a:off x="1323975" y="2635398"/>
              <a:ext cx="3228975" cy="645160"/>
            </a:xfrm>
            <a:prstGeom prst="rect">
              <a:avLst/>
            </a:prstGeom>
            <a:noFill/>
          </p:spPr>
          <p:txBody>
            <a:bodyPr wrap="square" rtlCol="0">
              <a:spAutoFit/>
            </a:bodyPr>
            <a:lstStyle/>
            <a:p>
              <a:pPr algn="dist"/>
              <a:r>
                <a:rPr lang="zh-CN" altLang="en-US" sz="3600" dirty="0">
                  <a:solidFill>
                    <a:srgbClr val="F4CE79"/>
                  </a:solidFill>
                  <a:latin typeface="方正公文小标宋" panose="02000500000000000000" charset="-122"/>
                  <a:ea typeface="方正公文小标宋" panose="02000500000000000000" charset="-122"/>
                  <a:sym typeface="+mn-ea"/>
                </a:rPr>
                <a:t>年度汇报</a:t>
              </a:r>
              <a:endParaRPr lang="zh-CN" altLang="en-US" sz="3600" dirty="0">
                <a:solidFill>
                  <a:srgbClr val="F4CE79"/>
                </a:solidFill>
                <a:latin typeface="汉仪大宋简" panose="02010600000101010101" pitchFamily="2" charset="-122"/>
                <a:ea typeface="汉仪大宋简" panose="02010600000101010101" pitchFamily="2" charset="-122"/>
              </a:endParaRPr>
            </a:p>
          </p:txBody>
        </p:sp>
      </p:grpSp>
      <p:grpSp>
        <p:nvGrpSpPr>
          <p:cNvPr id="28" name="组合 27"/>
          <p:cNvGrpSpPr/>
          <p:nvPr/>
        </p:nvGrpSpPr>
        <p:grpSpPr>
          <a:xfrm>
            <a:off x="6667848" y="3993913"/>
            <a:ext cx="3973545" cy="688859"/>
            <a:chOff x="579405" y="2633609"/>
            <a:chExt cx="3973545" cy="688859"/>
          </a:xfrm>
        </p:grpSpPr>
        <p:sp>
          <p:nvSpPr>
            <p:cNvPr id="29" name="1"/>
            <p:cNvSpPr/>
            <p:nvPr/>
          </p:nvSpPr>
          <p:spPr bwMode="auto">
            <a:xfrm>
              <a:off x="579405" y="2633609"/>
              <a:ext cx="653990" cy="646330"/>
            </a:xfrm>
            <a:custGeom>
              <a:avLst/>
              <a:gdLst>
                <a:gd name="T0" fmla="*/ 205 w 238"/>
                <a:gd name="T1" fmla="*/ 233 h 235"/>
                <a:gd name="T2" fmla="*/ 188 w 238"/>
                <a:gd name="T3" fmla="*/ 216 h 235"/>
                <a:gd name="T4" fmla="*/ 178 w 238"/>
                <a:gd name="T5" fmla="*/ 214 h 235"/>
                <a:gd name="T6" fmla="*/ 104 w 238"/>
                <a:gd name="T7" fmla="*/ 233 h 235"/>
                <a:gd name="T8" fmla="*/ 46 w 238"/>
                <a:gd name="T9" fmla="*/ 214 h 235"/>
                <a:gd name="T10" fmla="*/ 36 w 238"/>
                <a:gd name="T11" fmla="*/ 218 h 235"/>
                <a:gd name="T12" fmla="*/ 16 w 238"/>
                <a:gd name="T13" fmla="*/ 233 h 235"/>
                <a:gd name="T14" fmla="*/ 0 w 238"/>
                <a:gd name="T15" fmla="*/ 216 h 235"/>
                <a:gd name="T16" fmla="*/ 17 w 238"/>
                <a:gd name="T17" fmla="*/ 199 h 235"/>
                <a:gd name="T18" fmla="*/ 24 w 238"/>
                <a:gd name="T19" fmla="*/ 198 h 235"/>
                <a:gd name="T20" fmla="*/ 8 w 238"/>
                <a:gd name="T21" fmla="*/ 176 h 235"/>
                <a:gd name="T22" fmla="*/ 26 w 238"/>
                <a:gd name="T23" fmla="*/ 159 h 235"/>
                <a:gd name="T24" fmla="*/ 154 w 238"/>
                <a:gd name="T25" fmla="*/ 184 h 235"/>
                <a:gd name="T26" fmla="*/ 74 w 238"/>
                <a:gd name="T27" fmla="*/ 106 h 235"/>
                <a:gd name="T28" fmla="*/ 57 w 238"/>
                <a:gd name="T29" fmla="*/ 128 h 235"/>
                <a:gd name="T30" fmla="*/ 23 w 238"/>
                <a:gd name="T31" fmla="*/ 93 h 235"/>
                <a:gd name="T32" fmla="*/ 78 w 238"/>
                <a:gd name="T33" fmla="*/ 39 h 235"/>
                <a:gd name="T34" fmla="*/ 83 w 238"/>
                <a:gd name="T35" fmla="*/ 38 h 235"/>
                <a:gd name="T36" fmla="*/ 117 w 238"/>
                <a:gd name="T37" fmla="*/ 30 h 235"/>
                <a:gd name="T38" fmla="*/ 135 w 238"/>
                <a:gd name="T39" fmla="*/ 48 h 235"/>
                <a:gd name="T40" fmla="*/ 105 w 238"/>
                <a:gd name="T41" fmla="*/ 75 h 235"/>
                <a:gd name="T42" fmla="*/ 184 w 238"/>
                <a:gd name="T43" fmla="*/ 151 h 235"/>
                <a:gd name="T44" fmla="*/ 124 w 238"/>
                <a:gd name="T45" fmla="*/ 0 h 235"/>
                <a:gd name="T46" fmla="*/ 159 w 238"/>
                <a:gd name="T47" fmla="*/ 8 h 235"/>
                <a:gd name="T48" fmla="*/ 232 w 238"/>
                <a:gd name="T49" fmla="*/ 96 h 235"/>
                <a:gd name="T50" fmla="*/ 215 w 238"/>
                <a:gd name="T51" fmla="*/ 177 h 235"/>
                <a:gd name="T52" fmla="*/ 217 w 238"/>
                <a:gd name="T53" fmla="*/ 188 h 235"/>
                <a:gd name="T54" fmla="*/ 234 w 238"/>
                <a:gd name="T55" fmla="*/ 204 h 235"/>
                <a:gd name="T56" fmla="*/ 205 w 238"/>
                <a:gd name="T57" fmla="*/ 233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38" h="235">
                  <a:moveTo>
                    <a:pt x="205" y="233"/>
                  </a:moveTo>
                  <a:cubicBezTo>
                    <a:pt x="199" y="227"/>
                    <a:pt x="193" y="222"/>
                    <a:pt x="188" y="216"/>
                  </a:cubicBezTo>
                  <a:cubicBezTo>
                    <a:pt x="185" y="212"/>
                    <a:pt x="182" y="212"/>
                    <a:pt x="178" y="214"/>
                  </a:cubicBezTo>
                  <a:cubicBezTo>
                    <a:pt x="155" y="228"/>
                    <a:pt x="131" y="235"/>
                    <a:pt x="104" y="233"/>
                  </a:cubicBezTo>
                  <a:cubicBezTo>
                    <a:pt x="83" y="232"/>
                    <a:pt x="63" y="225"/>
                    <a:pt x="46" y="214"/>
                  </a:cubicBezTo>
                  <a:cubicBezTo>
                    <a:pt x="37" y="208"/>
                    <a:pt x="37" y="208"/>
                    <a:pt x="36" y="218"/>
                  </a:cubicBezTo>
                  <a:cubicBezTo>
                    <a:pt x="34" y="228"/>
                    <a:pt x="26" y="234"/>
                    <a:pt x="16" y="233"/>
                  </a:cubicBezTo>
                  <a:cubicBezTo>
                    <a:pt x="8" y="233"/>
                    <a:pt x="0" y="225"/>
                    <a:pt x="0" y="216"/>
                  </a:cubicBezTo>
                  <a:cubicBezTo>
                    <a:pt x="1" y="207"/>
                    <a:pt x="8" y="199"/>
                    <a:pt x="17" y="199"/>
                  </a:cubicBezTo>
                  <a:cubicBezTo>
                    <a:pt x="19" y="198"/>
                    <a:pt x="21" y="198"/>
                    <a:pt x="24" y="198"/>
                  </a:cubicBezTo>
                  <a:cubicBezTo>
                    <a:pt x="18" y="190"/>
                    <a:pt x="13" y="183"/>
                    <a:pt x="8" y="176"/>
                  </a:cubicBezTo>
                  <a:cubicBezTo>
                    <a:pt x="15" y="170"/>
                    <a:pt x="20" y="165"/>
                    <a:pt x="26" y="159"/>
                  </a:cubicBezTo>
                  <a:cubicBezTo>
                    <a:pt x="63" y="193"/>
                    <a:pt x="105" y="206"/>
                    <a:pt x="154" y="184"/>
                  </a:cubicBezTo>
                  <a:cubicBezTo>
                    <a:pt x="128" y="158"/>
                    <a:pt x="102" y="133"/>
                    <a:pt x="74" y="106"/>
                  </a:cubicBezTo>
                  <a:cubicBezTo>
                    <a:pt x="69" y="112"/>
                    <a:pt x="63" y="120"/>
                    <a:pt x="57" y="128"/>
                  </a:cubicBezTo>
                  <a:cubicBezTo>
                    <a:pt x="45" y="115"/>
                    <a:pt x="34" y="105"/>
                    <a:pt x="23" y="93"/>
                  </a:cubicBezTo>
                  <a:cubicBezTo>
                    <a:pt x="41" y="75"/>
                    <a:pt x="60" y="57"/>
                    <a:pt x="78" y="39"/>
                  </a:cubicBezTo>
                  <a:cubicBezTo>
                    <a:pt x="79" y="38"/>
                    <a:pt x="81" y="37"/>
                    <a:pt x="83" y="38"/>
                  </a:cubicBezTo>
                  <a:cubicBezTo>
                    <a:pt x="95" y="41"/>
                    <a:pt x="107" y="38"/>
                    <a:pt x="117" y="30"/>
                  </a:cubicBezTo>
                  <a:cubicBezTo>
                    <a:pt x="123" y="36"/>
                    <a:pt x="128" y="41"/>
                    <a:pt x="135" y="48"/>
                  </a:cubicBezTo>
                  <a:cubicBezTo>
                    <a:pt x="125" y="57"/>
                    <a:pt x="115" y="66"/>
                    <a:pt x="105" y="75"/>
                  </a:cubicBezTo>
                  <a:cubicBezTo>
                    <a:pt x="132" y="101"/>
                    <a:pt x="158" y="126"/>
                    <a:pt x="184" y="151"/>
                  </a:cubicBezTo>
                  <a:cubicBezTo>
                    <a:pt x="210" y="117"/>
                    <a:pt x="196" y="35"/>
                    <a:pt x="124" y="0"/>
                  </a:cubicBezTo>
                  <a:cubicBezTo>
                    <a:pt x="137" y="0"/>
                    <a:pt x="149" y="3"/>
                    <a:pt x="159" y="8"/>
                  </a:cubicBezTo>
                  <a:cubicBezTo>
                    <a:pt x="198" y="25"/>
                    <a:pt x="224" y="54"/>
                    <a:pt x="232" y="96"/>
                  </a:cubicBezTo>
                  <a:cubicBezTo>
                    <a:pt x="238" y="125"/>
                    <a:pt x="231" y="152"/>
                    <a:pt x="215" y="177"/>
                  </a:cubicBezTo>
                  <a:cubicBezTo>
                    <a:pt x="213" y="182"/>
                    <a:pt x="213" y="184"/>
                    <a:pt x="217" y="188"/>
                  </a:cubicBezTo>
                  <a:cubicBezTo>
                    <a:pt x="223" y="193"/>
                    <a:pt x="228" y="198"/>
                    <a:pt x="234" y="204"/>
                  </a:cubicBezTo>
                  <a:cubicBezTo>
                    <a:pt x="224" y="214"/>
                    <a:pt x="214" y="223"/>
                    <a:pt x="205" y="233"/>
                  </a:cubicBezTo>
                  <a:close/>
                </a:path>
              </a:pathLst>
            </a:custGeom>
            <a:solidFill>
              <a:srgbClr val="F4CE79"/>
            </a:solidFill>
            <a:ln>
              <a:noFill/>
            </a:ln>
          </p:spPr>
          <p:txBody>
            <a:bodyPr anchor="ctr"/>
            <a:lstStyle/>
            <a:p>
              <a:pPr algn="ctr"/>
              <a:endParaRPr lang="en-US" dirty="0"/>
            </a:p>
          </p:txBody>
        </p:sp>
        <p:sp>
          <p:nvSpPr>
            <p:cNvPr id="33" name="文本框 32"/>
            <p:cNvSpPr txBox="1"/>
            <p:nvPr/>
          </p:nvSpPr>
          <p:spPr>
            <a:xfrm>
              <a:off x="1323975" y="2677308"/>
              <a:ext cx="3228975" cy="645160"/>
            </a:xfrm>
            <a:prstGeom prst="rect">
              <a:avLst/>
            </a:prstGeom>
            <a:noFill/>
          </p:spPr>
          <p:txBody>
            <a:bodyPr wrap="square" rtlCol="0">
              <a:spAutoFit/>
            </a:bodyPr>
            <a:lstStyle/>
            <a:p>
              <a:pPr algn="dist"/>
              <a:r>
                <a:rPr lang="zh-CN" altLang="en-US" sz="3600" dirty="0">
                  <a:solidFill>
                    <a:srgbClr val="F4CE79"/>
                  </a:solidFill>
                  <a:latin typeface="方正公文小标宋" panose="02000500000000000000" charset="-122"/>
                  <a:ea typeface="方正公文小标宋" panose="02000500000000000000" charset="-122"/>
                  <a:sym typeface="+mn-ea"/>
                </a:rPr>
                <a:t>改进措施</a:t>
              </a:r>
              <a:endParaRPr lang="zh-CN" altLang="en-US" sz="3600" dirty="0">
                <a:solidFill>
                  <a:srgbClr val="F4CE79"/>
                </a:solidFill>
                <a:latin typeface="方正公文小标宋" panose="02000500000000000000" charset="-122"/>
                <a:ea typeface="方正公文小标宋" panose="02000500000000000000" charset="-122"/>
                <a:sym typeface="+mn-ea"/>
              </a:endParaRPr>
            </a:p>
          </p:txBody>
        </p:sp>
      </p:grpSp>
      <p:grpSp>
        <p:nvGrpSpPr>
          <p:cNvPr id="41" name="组合 40"/>
          <p:cNvGrpSpPr/>
          <p:nvPr/>
        </p:nvGrpSpPr>
        <p:grpSpPr>
          <a:xfrm>
            <a:off x="1605044" y="3993913"/>
            <a:ext cx="3973545" cy="687589"/>
            <a:chOff x="579405" y="2633609"/>
            <a:chExt cx="3973545" cy="687589"/>
          </a:xfrm>
        </p:grpSpPr>
        <p:sp>
          <p:nvSpPr>
            <p:cNvPr id="42" name="1"/>
            <p:cNvSpPr/>
            <p:nvPr/>
          </p:nvSpPr>
          <p:spPr bwMode="auto">
            <a:xfrm>
              <a:off x="579405" y="2633609"/>
              <a:ext cx="653990" cy="646330"/>
            </a:xfrm>
            <a:custGeom>
              <a:avLst/>
              <a:gdLst>
                <a:gd name="T0" fmla="*/ 205 w 238"/>
                <a:gd name="T1" fmla="*/ 233 h 235"/>
                <a:gd name="T2" fmla="*/ 188 w 238"/>
                <a:gd name="T3" fmla="*/ 216 h 235"/>
                <a:gd name="T4" fmla="*/ 178 w 238"/>
                <a:gd name="T5" fmla="*/ 214 h 235"/>
                <a:gd name="T6" fmla="*/ 104 w 238"/>
                <a:gd name="T7" fmla="*/ 233 h 235"/>
                <a:gd name="T8" fmla="*/ 46 w 238"/>
                <a:gd name="T9" fmla="*/ 214 h 235"/>
                <a:gd name="T10" fmla="*/ 36 w 238"/>
                <a:gd name="T11" fmla="*/ 218 h 235"/>
                <a:gd name="T12" fmla="*/ 16 w 238"/>
                <a:gd name="T13" fmla="*/ 233 h 235"/>
                <a:gd name="T14" fmla="*/ 0 w 238"/>
                <a:gd name="T15" fmla="*/ 216 h 235"/>
                <a:gd name="T16" fmla="*/ 17 w 238"/>
                <a:gd name="T17" fmla="*/ 199 h 235"/>
                <a:gd name="T18" fmla="*/ 24 w 238"/>
                <a:gd name="T19" fmla="*/ 198 h 235"/>
                <a:gd name="T20" fmla="*/ 8 w 238"/>
                <a:gd name="T21" fmla="*/ 176 h 235"/>
                <a:gd name="T22" fmla="*/ 26 w 238"/>
                <a:gd name="T23" fmla="*/ 159 h 235"/>
                <a:gd name="T24" fmla="*/ 154 w 238"/>
                <a:gd name="T25" fmla="*/ 184 h 235"/>
                <a:gd name="T26" fmla="*/ 74 w 238"/>
                <a:gd name="T27" fmla="*/ 106 h 235"/>
                <a:gd name="T28" fmla="*/ 57 w 238"/>
                <a:gd name="T29" fmla="*/ 128 h 235"/>
                <a:gd name="T30" fmla="*/ 23 w 238"/>
                <a:gd name="T31" fmla="*/ 93 h 235"/>
                <a:gd name="T32" fmla="*/ 78 w 238"/>
                <a:gd name="T33" fmla="*/ 39 h 235"/>
                <a:gd name="T34" fmla="*/ 83 w 238"/>
                <a:gd name="T35" fmla="*/ 38 h 235"/>
                <a:gd name="T36" fmla="*/ 117 w 238"/>
                <a:gd name="T37" fmla="*/ 30 h 235"/>
                <a:gd name="T38" fmla="*/ 135 w 238"/>
                <a:gd name="T39" fmla="*/ 48 h 235"/>
                <a:gd name="T40" fmla="*/ 105 w 238"/>
                <a:gd name="T41" fmla="*/ 75 h 235"/>
                <a:gd name="T42" fmla="*/ 184 w 238"/>
                <a:gd name="T43" fmla="*/ 151 h 235"/>
                <a:gd name="T44" fmla="*/ 124 w 238"/>
                <a:gd name="T45" fmla="*/ 0 h 235"/>
                <a:gd name="T46" fmla="*/ 159 w 238"/>
                <a:gd name="T47" fmla="*/ 8 h 235"/>
                <a:gd name="T48" fmla="*/ 232 w 238"/>
                <a:gd name="T49" fmla="*/ 96 h 235"/>
                <a:gd name="T50" fmla="*/ 215 w 238"/>
                <a:gd name="T51" fmla="*/ 177 h 235"/>
                <a:gd name="T52" fmla="*/ 217 w 238"/>
                <a:gd name="T53" fmla="*/ 188 h 235"/>
                <a:gd name="T54" fmla="*/ 234 w 238"/>
                <a:gd name="T55" fmla="*/ 204 h 235"/>
                <a:gd name="T56" fmla="*/ 205 w 238"/>
                <a:gd name="T57" fmla="*/ 233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38" h="235">
                  <a:moveTo>
                    <a:pt x="205" y="233"/>
                  </a:moveTo>
                  <a:cubicBezTo>
                    <a:pt x="199" y="227"/>
                    <a:pt x="193" y="222"/>
                    <a:pt x="188" y="216"/>
                  </a:cubicBezTo>
                  <a:cubicBezTo>
                    <a:pt x="185" y="212"/>
                    <a:pt x="182" y="212"/>
                    <a:pt x="178" y="214"/>
                  </a:cubicBezTo>
                  <a:cubicBezTo>
                    <a:pt x="155" y="228"/>
                    <a:pt x="131" y="235"/>
                    <a:pt x="104" y="233"/>
                  </a:cubicBezTo>
                  <a:cubicBezTo>
                    <a:pt x="83" y="232"/>
                    <a:pt x="63" y="225"/>
                    <a:pt x="46" y="214"/>
                  </a:cubicBezTo>
                  <a:cubicBezTo>
                    <a:pt x="37" y="208"/>
                    <a:pt x="37" y="208"/>
                    <a:pt x="36" y="218"/>
                  </a:cubicBezTo>
                  <a:cubicBezTo>
                    <a:pt x="34" y="228"/>
                    <a:pt x="26" y="234"/>
                    <a:pt x="16" y="233"/>
                  </a:cubicBezTo>
                  <a:cubicBezTo>
                    <a:pt x="8" y="233"/>
                    <a:pt x="0" y="225"/>
                    <a:pt x="0" y="216"/>
                  </a:cubicBezTo>
                  <a:cubicBezTo>
                    <a:pt x="1" y="207"/>
                    <a:pt x="8" y="199"/>
                    <a:pt x="17" y="199"/>
                  </a:cubicBezTo>
                  <a:cubicBezTo>
                    <a:pt x="19" y="198"/>
                    <a:pt x="21" y="198"/>
                    <a:pt x="24" y="198"/>
                  </a:cubicBezTo>
                  <a:cubicBezTo>
                    <a:pt x="18" y="190"/>
                    <a:pt x="13" y="183"/>
                    <a:pt x="8" y="176"/>
                  </a:cubicBezTo>
                  <a:cubicBezTo>
                    <a:pt x="15" y="170"/>
                    <a:pt x="20" y="165"/>
                    <a:pt x="26" y="159"/>
                  </a:cubicBezTo>
                  <a:cubicBezTo>
                    <a:pt x="63" y="193"/>
                    <a:pt x="105" y="206"/>
                    <a:pt x="154" y="184"/>
                  </a:cubicBezTo>
                  <a:cubicBezTo>
                    <a:pt x="128" y="158"/>
                    <a:pt x="102" y="133"/>
                    <a:pt x="74" y="106"/>
                  </a:cubicBezTo>
                  <a:cubicBezTo>
                    <a:pt x="69" y="112"/>
                    <a:pt x="63" y="120"/>
                    <a:pt x="57" y="128"/>
                  </a:cubicBezTo>
                  <a:cubicBezTo>
                    <a:pt x="45" y="115"/>
                    <a:pt x="34" y="105"/>
                    <a:pt x="23" y="93"/>
                  </a:cubicBezTo>
                  <a:cubicBezTo>
                    <a:pt x="41" y="75"/>
                    <a:pt x="60" y="57"/>
                    <a:pt x="78" y="39"/>
                  </a:cubicBezTo>
                  <a:cubicBezTo>
                    <a:pt x="79" y="38"/>
                    <a:pt x="81" y="37"/>
                    <a:pt x="83" y="38"/>
                  </a:cubicBezTo>
                  <a:cubicBezTo>
                    <a:pt x="95" y="41"/>
                    <a:pt x="107" y="38"/>
                    <a:pt x="117" y="30"/>
                  </a:cubicBezTo>
                  <a:cubicBezTo>
                    <a:pt x="123" y="36"/>
                    <a:pt x="128" y="41"/>
                    <a:pt x="135" y="48"/>
                  </a:cubicBezTo>
                  <a:cubicBezTo>
                    <a:pt x="125" y="57"/>
                    <a:pt x="115" y="66"/>
                    <a:pt x="105" y="75"/>
                  </a:cubicBezTo>
                  <a:cubicBezTo>
                    <a:pt x="132" y="101"/>
                    <a:pt x="158" y="126"/>
                    <a:pt x="184" y="151"/>
                  </a:cubicBezTo>
                  <a:cubicBezTo>
                    <a:pt x="210" y="117"/>
                    <a:pt x="196" y="35"/>
                    <a:pt x="124" y="0"/>
                  </a:cubicBezTo>
                  <a:cubicBezTo>
                    <a:pt x="137" y="0"/>
                    <a:pt x="149" y="3"/>
                    <a:pt x="159" y="8"/>
                  </a:cubicBezTo>
                  <a:cubicBezTo>
                    <a:pt x="198" y="25"/>
                    <a:pt x="224" y="54"/>
                    <a:pt x="232" y="96"/>
                  </a:cubicBezTo>
                  <a:cubicBezTo>
                    <a:pt x="238" y="125"/>
                    <a:pt x="231" y="152"/>
                    <a:pt x="215" y="177"/>
                  </a:cubicBezTo>
                  <a:cubicBezTo>
                    <a:pt x="213" y="182"/>
                    <a:pt x="213" y="184"/>
                    <a:pt x="217" y="188"/>
                  </a:cubicBezTo>
                  <a:cubicBezTo>
                    <a:pt x="223" y="193"/>
                    <a:pt x="228" y="198"/>
                    <a:pt x="234" y="204"/>
                  </a:cubicBezTo>
                  <a:cubicBezTo>
                    <a:pt x="224" y="214"/>
                    <a:pt x="214" y="223"/>
                    <a:pt x="205" y="233"/>
                  </a:cubicBezTo>
                  <a:close/>
                </a:path>
              </a:pathLst>
            </a:custGeom>
            <a:solidFill>
              <a:srgbClr val="F4CE79"/>
            </a:solidFill>
            <a:ln>
              <a:noFill/>
            </a:ln>
          </p:spPr>
          <p:txBody>
            <a:bodyPr anchor="ctr"/>
            <a:lstStyle/>
            <a:p>
              <a:pPr algn="ctr"/>
              <a:endParaRPr lang="en-US" dirty="0"/>
            </a:p>
          </p:txBody>
        </p:sp>
        <p:sp>
          <p:nvSpPr>
            <p:cNvPr id="44" name="文本框 43"/>
            <p:cNvSpPr txBox="1"/>
            <p:nvPr/>
          </p:nvSpPr>
          <p:spPr>
            <a:xfrm>
              <a:off x="1323975" y="2676038"/>
              <a:ext cx="3228975" cy="645160"/>
            </a:xfrm>
            <a:prstGeom prst="rect">
              <a:avLst/>
            </a:prstGeom>
            <a:noFill/>
          </p:spPr>
          <p:txBody>
            <a:bodyPr wrap="square" rtlCol="0">
              <a:spAutoFit/>
            </a:bodyPr>
            <a:lstStyle/>
            <a:p>
              <a:pPr algn="dist"/>
              <a:r>
                <a:rPr lang="zh-CN" altLang="en-US" sz="3600" dirty="0">
                  <a:solidFill>
                    <a:srgbClr val="F4CE79"/>
                  </a:solidFill>
                  <a:latin typeface="方正公文小标宋" panose="02000500000000000000" charset="-122"/>
                  <a:ea typeface="方正公文小标宋" panose="02000500000000000000" charset="-122"/>
                </a:rPr>
                <a:t>自我批评</a:t>
              </a:r>
              <a:endParaRPr lang="zh-CN" altLang="en-US" sz="3600" dirty="0">
                <a:solidFill>
                  <a:srgbClr val="F4CE79"/>
                </a:solidFill>
                <a:latin typeface="汉仪大宋简" panose="02010600000101010101" pitchFamily="2" charset="-122"/>
                <a:ea typeface="汉仪大宋简" panose="02010600000101010101" pitchFamily="2" charset="-122"/>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2000" cy="6858000"/>
          </a:xfrm>
          <a:prstGeom prst="rect">
            <a:avLst/>
          </a:prstGeom>
          <a:solidFill>
            <a:srgbClr val="BD242C"/>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0" name="图片 39"/>
          <p:cNvPicPr>
            <a:picLocks noChangeAspect="1"/>
          </p:cNvPicPr>
          <p:nvPr/>
        </p:nvPicPr>
        <p:blipFill>
          <a:blip r:embed="rId1" cstate="screen">
            <a:alphaModFix amt="7000"/>
            <a:duotone>
              <a:schemeClr val="accent4">
                <a:shade val="45000"/>
                <a:satMod val="135000"/>
              </a:schemeClr>
              <a:prstClr val="white"/>
            </a:duotone>
          </a:blip>
          <a:srcRect/>
          <a:stretch>
            <a:fillRect/>
          </a:stretch>
        </p:blipFill>
        <p:spPr>
          <a:xfrm>
            <a:off x="73025" y="6096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21" name="文本框 20"/>
          <p:cNvSpPr txBox="1"/>
          <p:nvPr/>
        </p:nvSpPr>
        <p:spPr>
          <a:xfrm>
            <a:off x="1089025" y="223520"/>
            <a:ext cx="2343785" cy="583565"/>
          </a:xfrm>
          <a:prstGeom prst="rect">
            <a:avLst/>
          </a:prstGeom>
          <a:noFill/>
        </p:spPr>
        <p:txBody>
          <a:bodyPr wrap="square" rtlCol="0">
            <a:spAutoFit/>
          </a:bodyPr>
          <a:lstStyle/>
          <a:p>
            <a:pPr algn="l"/>
            <a:r>
              <a:rPr lang="zh-CN" altLang="en-US" sz="3200" dirty="0">
                <a:solidFill>
                  <a:srgbClr val="F4CE79"/>
                </a:solidFill>
                <a:latin typeface="方正公文小标宋" panose="02000500000000000000" charset="-122"/>
                <a:ea typeface="方正公文小标宋" panose="02000500000000000000" charset="-122"/>
              </a:rPr>
              <a:t>党性认识</a:t>
            </a:r>
            <a:endParaRPr lang="zh-CN" altLang="en-US" sz="3200" dirty="0">
              <a:solidFill>
                <a:srgbClr val="F4CE79"/>
              </a:solidFill>
              <a:latin typeface="方正公文小标宋" panose="02000500000000000000" charset="-122"/>
              <a:ea typeface="方正公文小标宋" panose="02000500000000000000" charset="-122"/>
            </a:endParaRPr>
          </a:p>
        </p:txBody>
      </p:sp>
      <p:sp>
        <p:nvSpPr>
          <p:cNvPr id="39" name="1"/>
          <p:cNvSpPr/>
          <p:nvPr/>
        </p:nvSpPr>
        <p:spPr bwMode="auto">
          <a:xfrm>
            <a:off x="346593" y="223549"/>
            <a:ext cx="533401" cy="527153"/>
          </a:xfrm>
          <a:custGeom>
            <a:avLst/>
            <a:gdLst>
              <a:gd name="T0" fmla="*/ 205 w 238"/>
              <a:gd name="T1" fmla="*/ 233 h 235"/>
              <a:gd name="T2" fmla="*/ 188 w 238"/>
              <a:gd name="T3" fmla="*/ 216 h 235"/>
              <a:gd name="T4" fmla="*/ 178 w 238"/>
              <a:gd name="T5" fmla="*/ 214 h 235"/>
              <a:gd name="T6" fmla="*/ 104 w 238"/>
              <a:gd name="T7" fmla="*/ 233 h 235"/>
              <a:gd name="T8" fmla="*/ 46 w 238"/>
              <a:gd name="T9" fmla="*/ 214 h 235"/>
              <a:gd name="T10" fmla="*/ 36 w 238"/>
              <a:gd name="T11" fmla="*/ 218 h 235"/>
              <a:gd name="T12" fmla="*/ 16 w 238"/>
              <a:gd name="T13" fmla="*/ 233 h 235"/>
              <a:gd name="T14" fmla="*/ 0 w 238"/>
              <a:gd name="T15" fmla="*/ 216 h 235"/>
              <a:gd name="T16" fmla="*/ 17 w 238"/>
              <a:gd name="T17" fmla="*/ 199 h 235"/>
              <a:gd name="T18" fmla="*/ 24 w 238"/>
              <a:gd name="T19" fmla="*/ 198 h 235"/>
              <a:gd name="T20" fmla="*/ 8 w 238"/>
              <a:gd name="T21" fmla="*/ 176 h 235"/>
              <a:gd name="T22" fmla="*/ 26 w 238"/>
              <a:gd name="T23" fmla="*/ 159 h 235"/>
              <a:gd name="T24" fmla="*/ 154 w 238"/>
              <a:gd name="T25" fmla="*/ 184 h 235"/>
              <a:gd name="T26" fmla="*/ 74 w 238"/>
              <a:gd name="T27" fmla="*/ 106 h 235"/>
              <a:gd name="T28" fmla="*/ 57 w 238"/>
              <a:gd name="T29" fmla="*/ 128 h 235"/>
              <a:gd name="T30" fmla="*/ 23 w 238"/>
              <a:gd name="T31" fmla="*/ 93 h 235"/>
              <a:gd name="T32" fmla="*/ 78 w 238"/>
              <a:gd name="T33" fmla="*/ 39 h 235"/>
              <a:gd name="T34" fmla="*/ 83 w 238"/>
              <a:gd name="T35" fmla="*/ 38 h 235"/>
              <a:gd name="T36" fmla="*/ 117 w 238"/>
              <a:gd name="T37" fmla="*/ 30 h 235"/>
              <a:gd name="T38" fmla="*/ 135 w 238"/>
              <a:gd name="T39" fmla="*/ 48 h 235"/>
              <a:gd name="T40" fmla="*/ 105 w 238"/>
              <a:gd name="T41" fmla="*/ 75 h 235"/>
              <a:gd name="T42" fmla="*/ 184 w 238"/>
              <a:gd name="T43" fmla="*/ 151 h 235"/>
              <a:gd name="T44" fmla="*/ 124 w 238"/>
              <a:gd name="T45" fmla="*/ 0 h 235"/>
              <a:gd name="T46" fmla="*/ 159 w 238"/>
              <a:gd name="T47" fmla="*/ 8 h 235"/>
              <a:gd name="T48" fmla="*/ 232 w 238"/>
              <a:gd name="T49" fmla="*/ 96 h 235"/>
              <a:gd name="T50" fmla="*/ 215 w 238"/>
              <a:gd name="T51" fmla="*/ 177 h 235"/>
              <a:gd name="T52" fmla="*/ 217 w 238"/>
              <a:gd name="T53" fmla="*/ 188 h 235"/>
              <a:gd name="T54" fmla="*/ 234 w 238"/>
              <a:gd name="T55" fmla="*/ 204 h 235"/>
              <a:gd name="T56" fmla="*/ 205 w 238"/>
              <a:gd name="T57" fmla="*/ 233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38" h="235">
                <a:moveTo>
                  <a:pt x="205" y="233"/>
                </a:moveTo>
                <a:cubicBezTo>
                  <a:pt x="199" y="227"/>
                  <a:pt x="193" y="222"/>
                  <a:pt x="188" y="216"/>
                </a:cubicBezTo>
                <a:cubicBezTo>
                  <a:pt x="185" y="212"/>
                  <a:pt x="182" y="212"/>
                  <a:pt x="178" y="214"/>
                </a:cubicBezTo>
                <a:cubicBezTo>
                  <a:pt x="155" y="228"/>
                  <a:pt x="131" y="235"/>
                  <a:pt x="104" y="233"/>
                </a:cubicBezTo>
                <a:cubicBezTo>
                  <a:pt x="83" y="232"/>
                  <a:pt x="63" y="225"/>
                  <a:pt x="46" y="214"/>
                </a:cubicBezTo>
                <a:cubicBezTo>
                  <a:pt x="37" y="208"/>
                  <a:pt x="37" y="208"/>
                  <a:pt x="36" y="218"/>
                </a:cubicBezTo>
                <a:cubicBezTo>
                  <a:pt x="34" y="228"/>
                  <a:pt x="26" y="234"/>
                  <a:pt x="16" y="233"/>
                </a:cubicBezTo>
                <a:cubicBezTo>
                  <a:pt x="8" y="233"/>
                  <a:pt x="0" y="225"/>
                  <a:pt x="0" y="216"/>
                </a:cubicBezTo>
                <a:cubicBezTo>
                  <a:pt x="1" y="207"/>
                  <a:pt x="8" y="199"/>
                  <a:pt x="17" y="199"/>
                </a:cubicBezTo>
                <a:cubicBezTo>
                  <a:pt x="19" y="198"/>
                  <a:pt x="21" y="198"/>
                  <a:pt x="24" y="198"/>
                </a:cubicBezTo>
                <a:cubicBezTo>
                  <a:pt x="18" y="190"/>
                  <a:pt x="13" y="183"/>
                  <a:pt x="8" y="176"/>
                </a:cubicBezTo>
                <a:cubicBezTo>
                  <a:pt x="15" y="170"/>
                  <a:pt x="20" y="165"/>
                  <a:pt x="26" y="159"/>
                </a:cubicBezTo>
                <a:cubicBezTo>
                  <a:pt x="63" y="193"/>
                  <a:pt x="105" y="206"/>
                  <a:pt x="154" y="184"/>
                </a:cubicBezTo>
                <a:cubicBezTo>
                  <a:pt x="128" y="158"/>
                  <a:pt x="102" y="133"/>
                  <a:pt x="74" y="106"/>
                </a:cubicBezTo>
                <a:cubicBezTo>
                  <a:pt x="69" y="112"/>
                  <a:pt x="63" y="120"/>
                  <a:pt x="57" y="128"/>
                </a:cubicBezTo>
                <a:cubicBezTo>
                  <a:pt x="45" y="115"/>
                  <a:pt x="34" y="105"/>
                  <a:pt x="23" y="93"/>
                </a:cubicBezTo>
                <a:cubicBezTo>
                  <a:pt x="41" y="75"/>
                  <a:pt x="60" y="57"/>
                  <a:pt x="78" y="39"/>
                </a:cubicBezTo>
                <a:cubicBezTo>
                  <a:pt x="79" y="38"/>
                  <a:pt x="81" y="37"/>
                  <a:pt x="83" y="38"/>
                </a:cubicBezTo>
                <a:cubicBezTo>
                  <a:pt x="95" y="41"/>
                  <a:pt x="107" y="38"/>
                  <a:pt x="117" y="30"/>
                </a:cubicBezTo>
                <a:cubicBezTo>
                  <a:pt x="123" y="36"/>
                  <a:pt x="128" y="41"/>
                  <a:pt x="135" y="48"/>
                </a:cubicBezTo>
                <a:cubicBezTo>
                  <a:pt x="125" y="57"/>
                  <a:pt x="115" y="66"/>
                  <a:pt x="105" y="75"/>
                </a:cubicBezTo>
                <a:cubicBezTo>
                  <a:pt x="132" y="101"/>
                  <a:pt x="158" y="126"/>
                  <a:pt x="184" y="151"/>
                </a:cubicBezTo>
                <a:cubicBezTo>
                  <a:pt x="210" y="117"/>
                  <a:pt x="196" y="35"/>
                  <a:pt x="124" y="0"/>
                </a:cubicBezTo>
                <a:cubicBezTo>
                  <a:pt x="137" y="0"/>
                  <a:pt x="149" y="3"/>
                  <a:pt x="159" y="8"/>
                </a:cubicBezTo>
                <a:cubicBezTo>
                  <a:pt x="198" y="25"/>
                  <a:pt x="224" y="54"/>
                  <a:pt x="232" y="96"/>
                </a:cubicBezTo>
                <a:cubicBezTo>
                  <a:pt x="238" y="125"/>
                  <a:pt x="231" y="152"/>
                  <a:pt x="215" y="177"/>
                </a:cubicBezTo>
                <a:cubicBezTo>
                  <a:pt x="213" y="182"/>
                  <a:pt x="213" y="184"/>
                  <a:pt x="217" y="188"/>
                </a:cubicBezTo>
                <a:cubicBezTo>
                  <a:pt x="223" y="193"/>
                  <a:pt x="228" y="198"/>
                  <a:pt x="234" y="204"/>
                </a:cubicBezTo>
                <a:cubicBezTo>
                  <a:pt x="224" y="214"/>
                  <a:pt x="214" y="223"/>
                  <a:pt x="205" y="233"/>
                </a:cubicBezTo>
                <a:close/>
              </a:path>
            </a:pathLst>
          </a:custGeom>
          <a:solidFill>
            <a:srgbClr val="F4CE79"/>
          </a:solidFill>
          <a:ln>
            <a:noFill/>
          </a:ln>
        </p:spPr>
        <p:txBody>
          <a:bodyPr anchor="ctr"/>
          <a:lstStyle/>
          <a:p>
            <a:pPr algn="ctr"/>
            <a:endParaRPr lang="en-US" dirty="0"/>
          </a:p>
        </p:txBody>
      </p:sp>
      <p:sp>
        <p:nvSpPr>
          <p:cNvPr id="16" name="文本框 15"/>
          <p:cNvSpPr txBox="1"/>
          <p:nvPr/>
        </p:nvSpPr>
        <p:spPr>
          <a:xfrm>
            <a:off x="1089025" y="904875"/>
            <a:ext cx="10160000" cy="5169535"/>
          </a:xfrm>
          <a:prstGeom prst="rect">
            <a:avLst/>
          </a:prstGeom>
          <a:noFill/>
        </p:spPr>
        <p:txBody>
          <a:bodyPr wrap="square" rtlCol="0">
            <a:spAutoFit/>
          </a:bodyPr>
          <a:lstStyle/>
          <a:p>
            <a:pPr indent="596900" algn="l" fontAlgn="auto">
              <a:lnSpc>
                <a:spcPct val="150000"/>
              </a:lnSpc>
              <a:extLst>
                <a:ext uri="{35155182-B16C-46BC-9424-99874614C6A1}">
                  <wpsdc:indentchars xmlns:wpsdc="http://www.wps.cn/officeDocument/2017/drawingmlCustomData" val="200" checksum="1916356041"/>
                </a:ext>
              </a:extLst>
            </a:pPr>
            <a:r>
              <a:rPr lang="zh-CN" altLang="en-US" sz="2000" b="1" spc="350">
                <a:solidFill>
                  <a:srgbClr val="FFFF00"/>
                </a:solidFill>
                <a:latin typeface="微软雅黑" panose="020B0503020204020204" pitchFamily="34" charset="-122"/>
                <a:ea typeface="微软雅黑" panose="020B0503020204020204" pitchFamily="34" charset="-122"/>
                <a:sym typeface="+mn-ea"/>
              </a:rPr>
              <a:t>党的性质：</a:t>
            </a:r>
            <a:r>
              <a:rPr lang="zh-CN" altLang="en-US" sz="2000" spc="350">
                <a:gradFill>
                  <a:gsLst>
                    <a:gs pos="0">
                      <a:srgbClr val="FDE9CB"/>
                    </a:gs>
                    <a:gs pos="95000">
                      <a:srgbClr val="FEBB7E"/>
                    </a:gs>
                  </a:gsLst>
                  <a:lin ang="16140000" scaled="0"/>
                </a:gradFill>
                <a:latin typeface="微软雅黑" panose="020B0503020204020204" pitchFamily="34" charset="-122"/>
                <a:ea typeface="微软雅黑" panose="020B0503020204020204" pitchFamily="34" charset="-122"/>
                <a:sym typeface="+mn-ea"/>
              </a:rPr>
              <a:t>中国共产党是中国工人阶级的先锋队，同时是中国人民和中华民族的先锋队，是中国特色社会主义事业的领导核心。</a:t>
            </a:r>
            <a:endParaRPr lang="zh-CN" altLang="en-US" sz="2000" spc="350">
              <a:gradFill>
                <a:gsLst>
                  <a:gs pos="0">
                    <a:srgbClr val="FDE9CB"/>
                  </a:gs>
                  <a:gs pos="95000">
                    <a:srgbClr val="FEBB7E"/>
                  </a:gs>
                </a:gsLst>
                <a:lin ang="16140000" scaled="0"/>
              </a:gradFill>
              <a:latin typeface="微软雅黑" panose="020B0503020204020204" pitchFamily="34" charset="-122"/>
              <a:ea typeface="微软雅黑" panose="020B0503020204020204" pitchFamily="34" charset="-122"/>
              <a:sym typeface="+mn-ea"/>
            </a:endParaRPr>
          </a:p>
          <a:p>
            <a:pPr indent="596900" algn="l" fontAlgn="auto">
              <a:lnSpc>
                <a:spcPct val="150000"/>
              </a:lnSpc>
              <a:extLst>
                <a:ext uri="{35155182-B16C-46BC-9424-99874614C6A1}">
                  <wpsdc:indentchars xmlns:wpsdc="http://www.wps.cn/officeDocument/2017/drawingmlCustomData" val="200" checksum="1916356041"/>
                </a:ext>
              </a:extLst>
            </a:pPr>
            <a:r>
              <a:rPr lang="zh-CN" altLang="en-US" sz="2000" b="1" spc="350">
                <a:solidFill>
                  <a:srgbClr val="FFFF00"/>
                </a:solidFill>
                <a:latin typeface="微软雅黑" panose="020B0503020204020204" pitchFamily="34" charset="-122"/>
                <a:ea typeface="微软雅黑" panose="020B0503020204020204" pitchFamily="34" charset="-122"/>
                <a:sym typeface="+mn-ea"/>
              </a:rPr>
              <a:t>指导思想：</a:t>
            </a:r>
            <a:r>
              <a:rPr lang="zh-CN" altLang="en-US" sz="2000" spc="350">
                <a:gradFill>
                  <a:gsLst>
                    <a:gs pos="0">
                      <a:srgbClr val="FDE9CB"/>
                    </a:gs>
                    <a:gs pos="95000">
                      <a:srgbClr val="FEBB7E"/>
                    </a:gs>
                  </a:gsLst>
                  <a:lin ang="16140000" scaled="0"/>
                </a:gradFill>
                <a:latin typeface="微软雅黑" panose="020B0503020204020204" pitchFamily="34" charset="-122"/>
                <a:ea typeface="微软雅黑" panose="020B0503020204020204" pitchFamily="34" charset="-122"/>
                <a:sym typeface="+mn-ea"/>
              </a:rPr>
              <a:t>马克思列宁主义、毛泽东思想、邓小平理论、“三个代表”重要思想、科学发展观及习近平新时代中国特色社会主义思想作为自己的行动指南。</a:t>
            </a:r>
            <a:endParaRPr lang="zh-CN" altLang="en-US" sz="2000" spc="350">
              <a:gradFill>
                <a:gsLst>
                  <a:gs pos="0">
                    <a:srgbClr val="FDE9CB"/>
                  </a:gs>
                  <a:gs pos="95000">
                    <a:srgbClr val="FEBB7E"/>
                  </a:gs>
                </a:gsLst>
                <a:lin ang="16140000" scaled="0"/>
              </a:gradFill>
              <a:latin typeface="微软雅黑" panose="020B0503020204020204" pitchFamily="34" charset="-122"/>
              <a:ea typeface="微软雅黑" panose="020B0503020204020204" pitchFamily="34" charset="-122"/>
              <a:sym typeface="+mn-ea"/>
            </a:endParaRPr>
          </a:p>
          <a:p>
            <a:pPr indent="596900" algn="l" fontAlgn="auto">
              <a:lnSpc>
                <a:spcPct val="150000"/>
              </a:lnSpc>
              <a:extLst>
                <a:ext uri="{35155182-B16C-46BC-9424-99874614C6A1}">
                  <wpsdc:indentchars xmlns:wpsdc="http://www.wps.cn/officeDocument/2017/drawingmlCustomData" val="200" checksum="1916356041"/>
                </a:ext>
              </a:extLst>
            </a:pPr>
            <a:r>
              <a:rPr lang="zh-CN" altLang="en-US" sz="2000" b="1" spc="350">
                <a:solidFill>
                  <a:srgbClr val="FFFF00"/>
                </a:solidFill>
                <a:latin typeface="微软雅黑" panose="020B0503020204020204" pitchFamily="34" charset="-122"/>
                <a:ea typeface="微软雅黑" panose="020B0503020204020204" pitchFamily="34" charset="-122"/>
                <a:sym typeface="+mn-ea"/>
              </a:rPr>
              <a:t>最终目标：</a:t>
            </a:r>
            <a:r>
              <a:rPr lang="zh-CN" altLang="en-US" sz="2000" spc="350">
                <a:gradFill>
                  <a:gsLst>
                    <a:gs pos="0">
                      <a:srgbClr val="FDE9CB"/>
                    </a:gs>
                    <a:gs pos="95000">
                      <a:srgbClr val="FEBB7E"/>
                    </a:gs>
                  </a:gsLst>
                  <a:lin ang="16140000" scaled="0"/>
                </a:gradFill>
                <a:latin typeface="微软雅黑" panose="020B0503020204020204" pitchFamily="34" charset="-122"/>
                <a:ea typeface="微软雅黑" panose="020B0503020204020204" pitchFamily="34" charset="-122"/>
                <a:sym typeface="+mn-ea"/>
              </a:rPr>
              <a:t>中国共产党是中国工人阶级的先锋队，同时是中国人民和中华民族的先锋队，是中国特色社会主义事业的领导核心</a:t>
            </a:r>
            <a:r>
              <a:rPr lang="zh-CN" altLang="en-US" sz="2000" spc="130">
                <a:solidFill>
                  <a:schemeClr val="bg1"/>
                </a:solidFill>
                <a:uFillTx/>
              </a:rPr>
              <a:t>。</a:t>
            </a:r>
            <a:endParaRPr lang="zh-CN" altLang="en-US" sz="2000" spc="130">
              <a:solidFill>
                <a:schemeClr val="bg1"/>
              </a:solidFill>
              <a:uFillTx/>
            </a:endParaRPr>
          </a:p>
          <a:p>
            <a:pPr indent="596900" algn="l" fontAlgn="auto">
              <a:lnSpc>
                <a:spcPct val="150000"/>
              </a:lnSpc>
              <a:extLst>
                <a:ext uri="{35155182-B16C-46BC-9424-99874614C6A1}">
                  <wpsdc:indentchars xmlns:wpsdc="http://www.wps.cn/officeDocument/2017/drawingmlCustomData" val="200" checksum="1916356041"/>
                </a:ext>
              </a:extLst>
            </a:pPr>
            <a:r>
              <a:rPr lang="zh-CN" altLang="en-US" sz="2000" b="1" spc="350">
                <a:solidFill>
                  <a:srgbClr val="FFC000"/>
                </a:solidFill>
                <a:latin typeface="微软雅黑" panose="020B0503020204020204" pitchFamily="34" charset="-122"/>
                <a:ea typeface="微软雅黑" panose="020B0503020204020204" pitchFamily="34" charset="-122"/>
                <a:sym typeface="+mn-ea"/>
              </a:rPr>
              <a:t>实践证明：</a:t>
            </a:r>
            <a:r>
              <a:rPr lang="zh-CN" altLang="en-US" sz="2000" spc="350">
                <a:gradFill>
                  <a:gsLst>
                    <a:gs pos="0">
                      <a:srgbClr val="FDE9CB"/>
                    </a:gs>
                    <a:gs pos="95000">
                      <a:srgbClr val="FEBB7E"/>
                    </a:gs>
                  </a:gsLst>
                  <a:lin ang="16140000" scaled="0"/>
                </a:gradFill>
                <a:latin typeface="微软雅黑" panose="020B0503020204020204" pitchFamily="34" charset="-122"/>
                <a:ea typeface="微软雅黑" panose="020B0503020204020204" pitchFamily="34" charset="-122"/>
                <a:sym typeface="+mn-ea"/>
              </a:rPr>
              <a:t>中国共产党是一个伟大、光荣、正确的党。只有坚持中国共产党的领导，才能实现社会主义现代化，才能充分调动全国人民的积极性，才能保证改革和现代化建设的社会主义性质，才能真正将我国建设成为独立、民主、富强的社会主义国家，才能最终实现我们的崇高理想——共产主义。</a:t>
            </a:r>
            <a:endParaRPr lang="zh-CN" altLang="en-US" sz="2000" spc="130" dirty="0">
              <a:solidFill>
                <a:schemeClr val="bg1"/>
              </a:solidFill>
              <a:uFillTx/>
              <a:latin typeface="微软雅黑" panose="020B0503020204020204" pitchFamily="34" charset="-122"/>
              <a:ea typeface="微软雅黑" panose="020B0503020204020204" pitchFamily="34" charset="-122"/>
              <a:sym typeface="+mn-ea"/>
            </a:endParaRPr>
          </a:p>
        </p:txBody>
      </p:sp>
      <p:pic>
        <p:nvPicPr>
          <p:cNvPr id="47" name="图片 46" descr="图片包含 游戏机, 桌子&#10;&#10;描述已自动生成"/>
          <p:cNvPicPr>
            <a:picLocks noChangeAspect="1"/>
          </p:cNvPicPr>
          <p:nvPr/>
        </p:nvPicPr>
        <p:blipFill>
          <a:blip r:embed="rId2" cstate="screen"/>
          <a:stretch>
            <a:fillRect/>
          </a:stretch>
        </p:blipFill>
        <p:spPr>
          <a:xfrm>
            <a:off x="-97223" y="4753574"/>
            <a:ext cx="1421198" cy="2103597"/>
          </a:xfrm>
          <a:prstGeom prst="rect">
            <a:avLst/>
          </a:prstGeom>
        </p:spPr>
      </p:pic>
      <p:pic>
        <p:nvPicPr>
          <p:cNvPr id="48" name="图片 47" descr="图片包含 游戏机, 花, 鸟&#10;&#10;描述已自动生成"/>
          <p:cNvPicPr>
            <a:picLocks noChangeAspect="1"/>
          </p:cNvPicPr>
          <p:nvPr/>
        </p:nvPicPr>
        <p:blipFill>
          <a:blip r:embed="rId3" cstate="screen"/>
          <a:stretch>
            <a:fillRect/>
          </a:stretch>
        </p:blipFill>
        <p:spPr>
          <a:xfrm>
            <a:off x="10791825" y="5621723"/>
            <a:ext cx="1400175" cy="1235449"/>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2000" cy="6858000"/>
          </a:xfrm>
          <a:prstGeom prst="rect">
            <a:avLst/>
          </a:prstGeom>
          <a:solidFill>
            <a:srgbClr val="BD242C"/>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0" name="图片 39"/>
          <p:cNvPicPr>
            <a:picLocks noChangeAspect="1"/>
          </p:cNvPicPr>
          <p:nvPr/>
        </p:nvPicPr>
        <p:blipFill>
          <a:blip r:embed="rId1" cstate="screen">
            <a:alphaModFix amt="7000"/>
            <a:duotone>
              <a:schemeClr val="accent4">
                <a:shade val="45000"/>
                <a:satMod val="135000"/>
              </a:schemeClr>
              <a:prstClr val="white"/>
            </a:duotone>
          </a:blip>
          <a:srcRect/>
          <a:stretch>
            <a:fillRect/>
          </a:stretch>
        </p:blipFill>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21" name="文本框 20"/>
          <p:cNvSpPr txBox="1"/>
          <p:nvPr/>
        </p:nvSpPr>
        <p:spPr>
          <a:xfrm>
            <a:off x="1089025" y="223520"/>
            <a:ext cx="2343785" cy="583565"/>
          </a:xfrm>
          <a:prstGeom prst="rect">
            <a:avLst/>
          </a:prstGeom>
          <a:noFill/>
        </p:spPr>
        <p:txBody>
          <a:bodyPr wrap="square" rtlCol="0">
            <a:spAutoFit/>
          </a:bodyPr>
          <a:lstStyle/>
          <a:p>
            <a:pPr algn="l"/>
            <a:r>
              <a:rPr lang="zh-CN" altLang="en-US" sz="3200" dirty="0">
                <a:solidFill>
                  <a:srgbClr val="F4CE79"/>
                </a:solidFill>
                <a:latin typeface="方正公文小标宋" panose="02000500000000000000" charset="-122"/>
                <a:ea typeface="方正公文小标宋" panose="02000500000000000000" charset="-122"/>
              </a:rPr>
              <a:t>党性认识</a:t>
            </a:r>
            <a:endParaRPr lang="zh-CN" altLang="en-US" sz="3200" dirty="0">
              <a:solidFill>
                <a:srgbClr val="F4CE79"/>
              </a:solidFill>
              <a:latin typeface="方正公文小标宋" panose="02000500000000000000" charset="-122"/>
              <a:ea typeface="方正公文小标宋" panose="02000500000000000000" charset="-122"/>
            </a:endParaRPr>
          </a:p>
        </p:txBody>
      </p:sp>
      <p:sp>
        <p:nvSpPr>
          <p:cNvPr id="39" name="1"/>
          <p:cNvSpPr/>
          <p:nvPr/>
        </p:nvSpPr>
        <p:spPr bwMode="auto">
          <a:xfrm>
            <a:off x="346593" y="223549"/>
            <a:ext cx="533401" cy="527153"/>
          </a:xfrm>
          <a:custGeom>
            <a:avLst/>
            <a:gdLst>
              <a:gd name="T0" fmla="*/ 205 w 238"/>
              <a:gd name="T1" fmla="*/ 233 h 235"/>
              <a:gd name="T2" fmla="*/ 188 w 238"/>
              <a:gd name="T3" fmla="*/ 216 h 235"/>
              <a:gd name="T4" fmla="*/ 178 w 238"/>
              <a:gd name="T5" fmla="*/ 214 h 235"/>
              <a:gd name="T6" fmla="*/ 104 w 238"/>
              <a:gd name="T7" fmla="*/ 233 h 235"/>
              <a:gd name="T8" fmla="*/ 46 w 238"/>
              <a:gd name="T9" fmla="*/ 214 h 235"/>
              <a:gd name="T10" fmla="*/ 36 w 238"/>
              <a:gd name="T11" fmla="*/ 218 h 235"/>
              <a:gd name="T12" fmla="*/ 16 w 238"/>
              <a:gd name="T13" fmla="*/ 233 h 235"/>
              <a:gd name="T14" fmla="*/ 0 w 238"/>
              <a:gd name="T15" fmla="*/ 216 h 235"/>
              <a:gd name="T16" fmla="*/ 17 w 238"/>
              <a:gd name="T17" fmla="*/ 199 h 235"/>
              <a:gd name="T18" fmla="*/ 24 w 238"/>
              <a:gd name="T19" fmla="*/ 198 h 235"/>
              <a:gd name="T20" fmla="*/ 8 w 238"/>
              <a:gd name="T21" fmla="*/ 176 h 235"/>
              <a:gd name="T22" fmla="*/ 26 w 238"/>
              <a:gd name="T23" fmla="*/ 159 h 235"/>
              <a:gd name="T24" fmla="*/ 154 w 238"/>
              <a:gd name="T25" fmla="*/ 184 h 235"/>
              <a:gd name="T26" fmla="*/ 74 w 238"/>
              <a:gd name="T27" fmla="*/ 106 h 235"/>
              <a:gd name="T28" fmla="*/ 57 w 238"/>
              <a:gd name="T29" fmla="*/ 128 h 235"/>
              <a:gd name="T30" fmla="*/ 23 w 238"/>
              <a:gd name="T31" fmla="*/ 93 h 235"/>
              <a:gd name="T32" fmla="*/ 78 w 238"/>
              <a:gd name="T33" fmla="*/ 39 h 235"/>
              <a:gd name="T34" fmla="*/ 83 w 238"/>
              <a:gd name="T35" fmla="*/ 38 h 235"/>
              <a:gd name="T36" fmla="*/ 117 w 238"/>
              <a:gd name="T37" fmla="*/ 30 h 235"/>
              <a:gd name="T38" fmla="*/ 135 w 238"/>
              <a:gd name="T39" fmla="*/ 48 h 235"/>
              <a:gd name="T40" fmla="*/ 105 w 238"/>
              <a:gd name="T41" fmla="*/ 75 h 235"/>
              <a:gd name="T42" fmla="*/ 184 w 238"/>
              <a:gd name="T43" fmla="*/ 151 h 235"/>
              <a:gd name="T44" fmla="*/ 124 w 238"/>
              <a:gd name="T45" fmla="*/ 0 h 235"/>
              <a:gd name="T46" fmla="*/ 159 w 238"/>
              <a:gd name="T47" fmla="*/ 8 h 235"/>
              <a:gd name="T48" fmla="*/ 232 w 238"/>
              <a:gd name="T49" fmla="*/ 96 h 235"/>
              <a:gd name="T50" fmla="*/ 215 w 238"/>
              <a:gd name="T51" fmla="*/ 177 h 235"/>
              <a:gd name="T52" fmla="*/ 217 w 238"/>
              <a:gd name="T53" fmla="*/ 188 h 235"/>
              <a:gd name="T54" fmla="*/ 234 w 238"/>
              <a:gd name="T55" fmla="*/ 204 h 235"/>
              <a:gd name="T56" fmla="*/ 205 w 238"/>
              <a:gd name="T57" fmla="*/ 233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38" h="235">
                <a:moveTo>
                  <a:pt x="205" y="233"/>
                </a:moveTo>
                <a:cubicBezTo>
                  <a:pt x="199" y="227"/>
                  <a:pt x="193" y="222"/>
                  <a:pt x="188" y="216"/>
                </a:cubicBezTo>
                <a:cubicBezTo>
                  <a:pt x="185" y="212"/>
                  <a:pt x="182" y="212"/>
                  <a:pt x="178" y="214"/>
                </a:cubicBezTo>
                <a:cubicBezTo>
                  <a:pt x="155" y="228"/>
                  <a:pt x="131" y="235"/>
                  <a:pt x="104" y="233"/>
                </a:cubicBezTo>
                <a:cubicBezTo>
                  <a:pt x="83" y="232"/>
                  <a:pt x="63" y="225"/>
                  <a:pt x="46" y="214"/>
                </a:cubicBezTo>
                <a:cubicBezTo>
                  <a:pt x="37" y="208"/>
                  <a:pt x="37" y="208"/>
                  <a:pt x="36" y="218"/>
                </a:cubicBezTo>
                <a:cubicBezTo>
                  <a:pt x="34" y="228"/>
                  <a:pt x="26" y="234"/>
                  <a:pt x="16" y="233"/>
                </a:cubicBezTo>
                <a:cubicBezTo>
                  <a:pt x="8" y="233"/>
                  <a:pt x="0" y="225"/>
                  <a:pt x="0" y="216"/>
                </a:cubicBezTo>
                <a:cubicBezTo>
                  <a:pt x="1" y="207"/>
                  <a:pt x="8" y="199"/>
                  <a:pt x="17" y="199"/>
                </a:cubicBezTo>
                <a:cubicBezTo>
                  <a:pt x="19" y="198"/>
                  <a:pt x="21" y="198"/>
                  <a:pt x="24" y="198"/>
                </a:cubicBezTo>
                <a:cubicBezTo>
                  <a:pt x="18" y="190"/>
                  <a:pt x="13" y="183"/>
                  <a:pt x="8" y="176"/>
                </a:cubicBezTo>
                <a:cubicBezTo>
                  <a:pt x="15" y="170"/>
                  <a:pt x="20" y="165"/>
                  <a:pt x="26" y="159"/>
                </a:cubicBezTo>
                <a:cubicBezTo>
                  <a:pt x="63" y="193"/>
                  <a:pt x="105" y="206"/>
                  <a:pt x="154" y="184"/>
                </a:cubicBezTo>
                <a:cubicBezTo>
                  <a:pt x="128" y="158"/>
                  <a:pt x="102" y="133"/>
                  <a:pt x="74" y="106"/>
                </a:cubicBezTo>
                <a:cubicBezTo>
                  <a:pt x="69" y="112"/>
                  <a:pt x="63" y="120"/>
                  <a:pt x="57" y="128"/>
                </a:cubicBezTo>
                <a:cubicBezTo>
                  <a:pt x="45" y="115"/>
                  <a:pt x="34" y="105"/>
                  <a:pt x="23" y="93"/>
                </a:cubicBezTo>
                <a:cubicBezTo>
                  <a:pt x="41" y="75"/>
                  <a:pt x="60" y="57"/>
                  <a:pt x="78" y="39"/>
                </a:cubicBezTo>
                <a:cubicBezTo>
                  <a:pt x="79" y="38"/>
                  <a:pt x="81" y="37"/>
                  <a:pt x="83" y="38"/>
                </a:cubicBezTo>
                <a:cubicBezTo>
                  <a:pt x="95" y="41"/>
                  <a:pt x="107" y="38"/>
                  <a:pt x="117" y="30"/>
                </a:cubicBezTo>
                <a:cubicBezTo>
                  <a:pt x="123" y="36"/>
                  <a:pt x="128" y="41"/>
                  <a:pt x="135" y="48"/>
                </a:cubicBezTo>
                <a:cubicBezTo>
                  <a:pt x="125" y="57"/>
                  <a:pt x="115" y="66"/>
                  <a:pt x="105" y="75"/>
                </a:cubicBezTo>
                <a:cubicBezTo>
                  <a:pt x="132" y="101"/>
                  <a:pt x="158" y="126"/>
                  <a:pt x="184" y="151"/>
                </a:cubicBezTo>
                <a:cubicBezTo>
                  <a:pt x="210" y="117"/>
                  <a:pt x="196" y="35"/>
                  <a:pt x="124" y="0"/>
                </a:cubicBezTo>
                <a:cubicBezTo>
                  <a:pt x="137" y="0"/>
                  <a:pt x="149" y="3"/>
                  <a:pt x="159" y="8"/>
                </a:cubicBezTo>
                <a:cubicBezTo>
                  <a:pt x="198" y="25"/>
                  <a:pt x="224" y="54"/>
                  <a:pt x="232" y="96"/>
                </a:cubicBezTo>
                <a:cubicBezTo>
                  <a:pt x="238" y="125"/>
                  <a:pt x="231" y="152"/>
                  <a:pt x="215" y="177"/>
                </a:cubicBezTo>
                <a:cubicBezTo>
                  <a:pt x="213" y="182"/>
                  <a:pt x="213" y="184"/>
                  <a:pt x="217" y="188"/>
                </a:cubicBezTo>
                <a:cubicBezTo>
                  <a:pt x="223" y="193"/>
                  <a:pt x="228" y="198"/>
                  <a:pt x="234" y="204"/>
                </a:cubicBezTo>
                <a:cubicBezTo>
                  <a:pt x="224" y="214"/>
                  <a:pt x="214" y="223"/>
                  <a:pt x="205" y="233"/>
                </a:cubicBezTo>
                <a:close/>
              </a:path>
            </a:pathLst>
          </a:custGeom>
          <a:solidFill>
            <a:srgbClr val="F4CE79"/>
          </a:solidFill>
          <a:ln>
            <a:noFill/>
          </a:ln>
        </p:spPr>
        <p:txBody>
          <a:bodyPr anchor="ctr"/>
          <a:lstStyle/>
          <a:p>
            <a:pPr algn="ctr"/>
            <a:endParaRPr lang="en-US" dirty="0"/>
          </a:p>
        </p:txBody>
      </p:sp>
      <p:sp>
        <p:nvSpPr>
          <p:cNvPr id="16" name="文本框 15"/>
          <p:cNvSpPr txBox="1"/>
          <p:nvPr/>
        </p:nvSpPr>
        <p:spPr>
          <a:xfrm>
            <a:off x="2117725" y="4803140"/>
            <a:ext cx="8267065" cy="1050290"/>
          </a:xfrm>
          <a:prstGeom prst="rect">
            <a:avLst/>
          </a:prstGeom>
          <a:noFill/>
        </p:spPr>
        <p:txBody>
          <a:bodyPr wrap="square" rtlCol="0">
            <a:spAutoFit/>
          </a:bodyPr>
          <a:lstStyle/>
          <a:p>
            <a:pPr indent="698500" fontAlgn="auto">
              <a:lnSpc>
                <a:spcPct val="130000"/>
              </a:lnSpc>
              <a:extLst>
                <a:ext uri="{35155182-B16C-46BC-9424-99874614C6A1}">
                  <wpsdc:indentchars xmlns:wpsdc="http://www.wps.cn/officeDocument/2017/drawingmlCustomData" val="200" checksum="3850361167"/>
                </a:ext>
              </a:extLst>
            </a:pPr>
            <a:r>
              <a:rPr lang="zh-CN" altLang="en-US" sz="2400" spc="350">
                <a:gradFill>
                  <a:gsLst>
                    <a:gs pos="0">
                      <a:srgbClr val="FDE9CB"/>
                    </a:gs>
                    <a:gs pos="95000">
                      <a:srgbClr val="FEBB7E"/>
                    </a:gs>
                  </a:gsLst>
                  <a:lin ang="16140000" scaled="0"/>
                </a:gradFill>
                <a:latin typeface="微软雅黑" panose="020B0503020204020204" pitchFamily="34" charset="-122"/>
                <a:ea typeface="微软雅黑" panose="020B0503020204020204" pitchFamily="34" charset="-122"/>
                <a:sym typeface="+mn-ea"/>
              </a:rPr>
              <a:t>我认识到中国共产党代表人民利益，能够领导中国实现崇高理想——共产主义！</a:t>
            </a:r>
            <a:endParaRPr lang="zh-CN" altLang="en-US" sz="2400" dirty="0">
              <a:solidFill>
                <a:srgbClr val="E7C87A"/>
              </a:solidFill>
              <a:latin typeface="微软雅黑" panose="020B0503020204020204" pitchFamily="34" charset="-122"/>
              <a:ea typeface="微软雅黑" panose="020B0503020204020204" pitchFamily="34" charset="-122"/>
              <a:sym typeface="+mn-ea"/>
            </a:endParaRPr>
          </a:p>
        </p:txBody>
      </p:sp>
      <p:pic>
        <p:nvPicPr>
          <p:cNvPr id="47" name="图片 46" descr="图片包含 游戏机, 桌子&#10;&#10;描述已自动生成"/>
          <p:cNvPicPr>
            <a:picLocks noChangeAspect="1"/>
          </p:cNvPicPr>
          <p:nvPr/>
        </p:nvPicPr>
        <p:blipFill>
          <a:blip r:embed="rId2" cstate="screen"/>
          <a:stretch>
            <a:fillRect/>
          </a:stretch>
        </p:blipFill>
        <p:spPr>
          <a:xfrm>
            <a:off x="-97223" y="4753574"/>
            <a:ext cx="1421198" cy="2103597"/>
          </a:xfrm>
          <a:prstGeom prst="rect">
            <a:avLst/>
          </a:prstGeom>
        </p:spPr>
      </p:pic>
      <p:pic>
        <p:nvPicPr>
          <p:cNvPr id="48" name="图片 47" descr="图片包含 游戏机, 花, 鸟&#10;&#10;描述已自动生成"/>
          <p:cNvPicPr>
            <a:picLocks noChangeAspect="1"/>
          </p:cNvPicPr>
          <p:nvPr/>
        </p:nvPicPr>
        <p:blipFill>
          <a:blip r:embed="rId3" cstate="screen"/>
          <a:stretch>
            <a:fillRect/>
          </a:stretch>
        </p:blipFill>
        <p:spPr>
          <a:xfrm>
            <a:off x="10791825" y="5621723"/>
            <a:ext cx="1400175" cy="1235449"/>
          </a:xfrm>
          <a:prstGeom prst="rect">
            <a:avLst/>
          </a:prstGeom>
        </p:spPr>
      </p:pic>
      <p:pic>
        <p:nvPicPr>
          <p:cNvPr id="4" name="图片 3" descr="6FD35C82103B9B90D0B069328300224B"/>
          <p:cNvPicPr>
            <a:picLocks noChangeAspect="1"/>
          </p:cNvPicPr>
          <p:nvPr/>
        </p:nvPicPr>
        <p:blipFill>
          <a:blip r:embed="rId4"/>
          <a:srcRect b="7560"/>
          <a:stretch>
            <a:fillRect/>
          </a:stretch>
        </p:blipFill>
        <p:spPr>
          <a:xfrm>
            <a:off x="1892935" y="1544955"/>
            <a:ext cx="3633824" cy="2520000"/>
          </a:xfrm>
          <a:prstGeom prst="rect">
            <a:avLst/>
          </a:prstGeom>
        </p:spPr>
      </p:pic>
      <p:pic>
        <p:nvPicPr>
          <p:cNvPr id="5" name="图片 4" descr="C:/Users/Den/AppData/Local/Temp/picturecompress_20210701120143/output_1.pngoutput_1"/>
          <p:cNvPicPr>
            <a:picLocks noChangeAspect="1"/>
          </p:cNvPicPr>
          <p:nvPr/>
        </p:nvPicPr>
        <p:blipFill>
          <a:blip r:embed="rId5"/>
          <a:srcRect r="8632" b="5645"/>
          <a:stretch>
            <a:fillRect/>
          </a:stretch>
        </p:blipFill>
        <p:spPr>
          <a:xfrm>
            <a:off x="6744970" y="1544955"/>
            <a:ext cx="3253798" cy="252000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fill="hold"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2000" cy="6858000"/>
          </a:xfrm>
          <a:prstGeom prst="rect">
            <a:avLst/>
          </a:prstGeom>
          <a:solidFill>
            <a:srgbClr val="BD242C"/>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0" name="图片 39"/>
          <p:cNvPicPr>
            <a:picLocks noChangeAspect="1"/>
          </p:cNvPicPr>
          <p:nvPr/>
        </p:nvPicPr>
        <p:blipFill>
          <a:blip r:embed="rId1" cstate="screen">
            <a:alphaModFix amt="7000"/>
            <a:duotone>
              <a:schemeClr val="accent4">
                <a:shade val="45000"/>
                <a:satMod val="135000"/>
              </a:schemeClr>
              <a:prstClr val="white"/>
            </a:duotone>
          </a:blip>
          <a:srcRect/>
          <a:stretch>
            <a:fillRect/>
          </a:stretch>
        </p:blipFill>
        <p:spPr>
          <a:xfrm>
            <a:off x="0" y="53848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21" name="文本框 20"/>
          <p:cNvSpPr txBox="1"/>
          <p:nvPr/>
        </p:nvSpPr>
        <p:spPr>
          <a:xfrm>
            <a:off x="1089025" y="233680"/>
            <a:ext cx="10796905" cy="1076325"/>
          </a:xfrm>
          <a:prstGeom prst="rect">
            <a:avLst/>
          </a:prstGeom>
          <a:noFill/>
        </p:spPr>
        <p:txBody>
          <a:bodyPr wrap="square" rtlCol="0">
            <a:spAutoFit/>
          </a:bodyPr>
          <a:lstStyle/>
          <a:p>
            <a:r>
              <a:rPr lang="zh-CN" altLang="en-US" sz="3200" dirty="0">
                <a:solidFill>
                  <a:srgbClr val="F4CE79"/>
                </a:solidFill>
                <a:latin typeface="方正公文小标宋" panose="02000500000000000000" charset="-122"/>
                <a:ea typeface="方正公文小标宋" panose="02000500000000000000" charset="-122"/>
              </a:rPr>
              <a:t>年度汇报（</a:t>
            </a:r>
            <a:r>
              <a:rPr lang="zh-CN" altLang="en-US" sz="3200" dirty="0">
                <a:solidFill>
                  <a:srgbClr val="F4CE79"/>
                </a:solidFill>
                <a:latin typeface="方正公文小标宋" panose="02000500000000000000" charset="-122"/>
                <a:ea typeface="方正公文小标宋" panose="02000500000000000000" charset="-122"/>
                <a:sym typeface="+mn-ea"/>
              </a:rPr>
              <a:t>预备党员期间参加的活动，各种志愿服务、社会实践累计</a:t>
            </a:r>
            <a:r>
              <a:rPr lang="en-US" altLang="zh-CN" sz="3200" dirty="0">
                <a:solidFill>
                  <a:srgbClr val="F4CE79"/>
                </a:solidFill>
                <a:latin typeface="方正公文小标宋" panose="02000500000000000000" charset="-122"/>
                <a:ea typeface="方正公文小标宋" panose="02000500000000000000" charset="-122"/>
                <a:sym typeface="+mn-ea"/>
              </a:rPr>
              <a:t>40</a:t>
            </a:r>
            <a:r>
              <a:rPr lang="zh-CN" altLang="en-US" sz="3200" dirty="0">
                <a:solidFill>
                  <a:srgbClr val="F4CE79"/>
                </a:solidFill>
                <a:latin typeface="方正公文小标宋" panose="02000500000000000000" charset="-122"/>
                <a:ea typeface="方正公文小标宋" panose="02000500000000000000" charset="-122"/>
                <a:sym typeface="+mn-ea"/>
              </a:rPr>
              <a:t>余次）</a:t>
            </a:r>
            <a:endParaRPr lang="zh-CN" altLang="en-US" sz="3200" dirty="0">
              <a:solidFill>
                <a:srgbClr val="F4CE79"/>
              </a:solidFill>
              <a:latin typeface="方正公文小标宋" panose="02000500000000000000" charset="-122"/>
              <a:ea typeface="方正公文小标宋" panose="02000500000000000000" charset="-122"/>
            </a:endParaRPr>
          </a:p>
        </p:txBody>
      </p:sp>
      <p:sp>
        <p:nvSpPr>
          <p:cNvPr id="39" name="1"/>
          <p:cNvSpPr/>
          <p:nvPr/>
        </p:nvSpPr>
        <p:spPr bwMode="auto">
          <a:xfrm>
            <a:off x="346593" y="223549"/>
            <a:ext cx="533401" cy="527153"/>
          </a:xfrm>
          <a:custGeom>
            <a:avLst/>
            <a:gdLst>
              <a:gd name="T0" fmla="*/ 205 w 238"/>
              <a:gd name="T1" fmla="*/ 233 h 235"/>
              <a:gd name="T2" fmla="*/ 188 w 238"/>
              <a:gd name="T3" fmla="*/ 216 h 235"/>
              <a:gd name="T4" fmla="*/ 178 w 238"/>
              <a:gd name="T5" fmla="*/ 214 h 235"/>
              <a:gd name="T6" fmla="*/ 104 w 238"/>
              <a:gd name="T7" fmla="*/ 233 h 235"/>
              <a:gd name="T8" fmla="*/ 46 w 238"/>
              <a:gd name="T9" fmla="*/ 214 h 235"/>
              <a:gd name="T10" fmla="*/ 36 w 238"/>
              <a:gd name="T11" fmla="*/ 218 h 235"/>
              <a:gd name="T12" fmla="*/ 16 w 238"/>
              <a:gd name="T13" fmla="*/ 233 h 235"/>
              <a:gd name="T14" fmla="*/ 0 w 238"/>
              <a:gd name="T15" fmla="*/ 216 h 235"/>
              <a:gd name="T16" fmla="*/ 17 w 238"/>
              <a:gd name="T17" fmla="*/ 199 h 235"/>
              <a:gd name="T18" fmla="*/ 24 w 238"/>
              <a:gd name="T19" fmla="*/ 198 h 235"/>
              <a:gd name="T20" fmla="*/ 8 w 238"/>
              <a:gd name="T21" fmla="*/ 176 h 235"/>
              <a:gd name="T22" fmla="*/ 26 w 238"/>
              <a:gd name="T23" fmla="*/ 159 h 235"/>
              <a:gd name="T24" fmla="*/ 154 w 238"/>
              <a:gd name="T25" fmla="*/ 184 h 235"/>
              <a:gd name="T26" fmla="*/ 74 w 238"/>
              <a:gd name="T27" fmla="*/ 106 h 235"/>
              <a:gd name="T28" fmla="*/ 57 w 238"/>
              <a:gd name="T29" fmla="*/ 128 h 235"/>
              <a:gd name="T30" fmla="*/ 23 w 238"/>
              <a:gd name="T31" fmla="*/ 93 h 235"/>
              <a:gd name="T32" fmla="*/ 78 w 238"/>
              <a:gd name="T33" fmla="*/ 39 h 235"/>
              <a:gd name="T34" fmla="*/ 83 w 238"/>
              <a:gd name="T35" fmla="*/ 38 h 235"/>
              <a:gd name="T36" fmla="*/ 117 w 238"/>
              <a:gd name="T37" fmla="*/ 30 h 235"/>
              <a:gd name="T38" fmla="*/ 135 w 238"/>
              <a:gd name="T39" fmla="*/ 48 h 235"/>
              <a:gd name="T40" fmla="*/ 105 w 238"/>
              <a:gd name="T41" fmla="*/ 75 h 235"/>
              <a:gd name="T42" fmla="*/ 184 w 238"/>
              <a:gd name="T43" fmla="*/ 151 h 235"/>
              <a:gd name="T44" fmla="*/ 124 w 238"/>
              <a:gd name="T45" fmla="*/ 0 h 235"/>
              <a:gd name="T46" fmla="*/ 159 w 238"/>
              <a:gd name="T47" fmla="*/ 8 h 235"/>
              <a:gd name="T48" fmla="*/ 232 w 238"/>
              <a:gd name="T49" fmla="*/ 96 h 235"/>
              <a:gd name="T50" fmla="*/ 215 w 238"/>
              <a:gd name="T51" fmla="*/ 177 h 235"/>
              <a:gd name="T52" fmla="*/ 217 w 238"/>
              <a:gd name="T53" fmla="*/ 188 h 235"/>
              <a:gd name="T54" fmla="*/ 234 w 238"/>
              <a:gd name="T55" fmla="*/ 204 h 235"/>
              <a:gd name="T56" fmla="*/ 205 w 238"/>
              <a:gd name="T57" fmla="*/ 233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38" h="235">
                <a:moveTo>
                  <a:pt x="205" y="233"/>
                </a:moveTo>
                <a:cubicBezTo>
                  <a:pt x="199" y="227"/>
                  <a:pt x="193" y="222"/>
                  <a:pt x="188" y="216"/>
                </a:cubicBezTo>
                <a:cubicBezTo>
                  <a:pt x="185" y="212"/>
                  <a:pt x="182" y="212"/>
                  <a:pt x="178" y="214"/>
                </a:cubicBezTo>
                <a:cubicBezTo>
                  <a:pt x="155" y="228"/>
                  <a:pt x="131" y="235"/>
                  <a:pt x="104" y="233"/>
                </a:cubicBezTo>
                <a:cubicBezTo>
                  <a:pt x="83" y="232"/>
                  <a:pt x="63" y="225"/>
                  <a:pt x="46" y="214"/>
                </a:cubicBezTo>
                <a:cubicBezTo>
                  <a:pt x="37" y="208"/>
                  <a:pt x="37" y="208"/>
                  <a:pt x="36" y="218"/>
                </a:cubicBezTo>
                <a:cubicBezTo>
                  <a:pt x="34" y="228"/>
                  <a:pt x="26" y="234"/>
                  <a:pt x="16" y="233"/>
                </a:cubicBezTo>
                <a:cubicBezTo>
                  <a:pt x="8" y="233"/>
                  <a:pt x="0" y="225"/>
                  <a:pt x="0" y="216"/>
                </a:cubicBezTo>
                <a:cubicBezTo>
                  <a:pt x="1" y="207"/>
                  <a:pt x="8" y="199"/>
                  <a:pt x="17" y="199"/>
                </a:cubicBezTo>
                <a:cubicBezTo>
                  <a:pt x="19" y="198"/>
                  <a:pt x="21" y="198"/>
                  <a:pt x="24" y="198"/>
                </a:cubicBezTo>
                <a:cubicBezTo>
                  <a:pt x="18" y="190"/>
                  <a:pt x="13" y="183"/>
                  <a:pt x="8" y="176"/>
                </a:cubicBezTo>
                <a:cubicBezTo>
                  <a:pt x="15" y="170"/>
                  <a:pt x="20" y="165"/>
                  <a:pt x="26" y="159"/>
                </a:cubicBezTo>
                <a:cubicBezTo>
                  <a:pt x="63" y="193"/>
                  <a:pt x="105" y="206"/>
                  <a:pt x="154" y="184"/>
                </a:cubicBezTo>
                <a:cubicBezTo>
                  <a:pt x="128" y="158"/>
                  <a:pt x="102" y="133"/>
                  <a:pt x="74" y="106"/>
                </a:cubicBezTo>
                <a:cubicBezTo>
                  <a:pt x="69" y="112"/>
                  <a:pt x="63" y="120"/>
                  <a:pt x="57" y="128"/>
                </a:cubicBezTo>
                <a:cubicBezTo>
                  <a:pt x="45" y="115"/>
                  <a:pt x="34" y="105"/>
                  <a:pt x="23" y="93"/>
                </a:cubicBezTo>
                <a:cubicBezTo>
                  <a:pt x="41" y="75"/>
                  <a:pt x="60" y="57"/>
                  <a:pt x="78" y="39"/>
                </a:cubicBezTo>
                <a:cubicBezTo>
                  <a:pt x="79" y="38"/>
                  <a:pt x="81" y="37"/>
                  <a:pt x="83" y="38"/>
                </a:cubicBezTo>
                <a:cubicBezTo>
                  <a:pt x="95" y="41"/>
                  <a:pt x="107" y="38"/>
                  <a:pt x="117" y="30"/>
                </a:cubicBezTo>
                <a:cubicBezTo>
                  <a:pt x="123" y="36"/>
                  <a:pt x="128" y="41"/>
                  <a:pt x="135" y="48"/>
                </a:cubicBezTo>
                <a:cubicBezTo>
                  <a:pt x="125" y="57"/>
                  <a:pt x="115" y="66"/>
                  <a:pt x="105" y="75"/>
                </a:cubicBezTo>
                <a:cubicBezTo>
                  <a:pt x="132" y="101"/>
                  <a:pt x="158" y="126"/>
                  <a:pt x="184" y="151"/>
                </a:cubicBezTo>
                <a:cubicBezTo>
                  <a:pt x="210" y="117"/>
                  <a:pt x="196" y="35"/>
                  <a:pt x="124" y="0"/>
                </a:cubicBezTo>
                <a:cubicBezTo>
                  <a:pt x="137" y="0"/>
                  <a:pt x="149" y="3"/>
                  <a:pt x="159" y="8"/>
                </a:cubicBezTo>
                <a:cubicBezTo>
                  <a:pt x="198" y="25"/>
                  <a:pt x="224" y="54"/>
                  <a:pt x="232" y="96"/>
                </a:cubicBezTo>
                <a:cubicBezTo>
                  <a:pt x="238" y="125"/>
                  <a:pt x="231" y="152"/>
                  <a:pt x="215" y="177"/>
                </a:cubicBezTo>
                <a:cubicBezTo>
                  <a:pt x="213" y="182"/>
                  <a:pt x="213" y="184"/>
                  <a:pt x="217" y="188"/>
                </a:cubicBezTo>
                <a:cubicBezTo>
                  <a:pt x="223" y="193"/>
                  <a:pt x="228" y="198"/>
                  <a:pt x="234" y="204"/>
                </a:cubicBezTo>
                <a:cubicBezTo>
                  <a:pt x="224" y="214"/>
                  <a:pt x="214" y="223"/>
                  <a:pt x="205" y="233"/>
                </a:cubicBezTo>
                <a:close/>
              </a:path>
            </a:pathLst>
          </a:custGeom>
          <a:solidFill>
            <a:srgbClr val="F4CE79"/>
          </a:solidFill>
          <a:ln>
            <a:noFill/>
          </a:ln>
        </p:spPr>
        <p:txBody>
          <a:bodyPr anchor="ctr"/>
          <a:lstStyle/>
          <a:p>
            <a:pPr algn="ctr"/>
            <a:endParaRPr lang="en-US" dirty="0"/>
          </a:p>
        </p:txBody>
      </p:sp>
      <p:pic>
        <p:nvPicPr>
          <p:cNvPr id="47" name="图片 46" descr="图片包含 游戏机, 桌子&#10;&#10;描述已自动生成"/>
          <p:cNvPicPr>
            <a:picLocks noChangeAspect="1"/>
          </p:cNvPicPr>
          <p:nvPr/>
        </p:nvPicPr>
        <p:blipFill>
          <a:blip r:embed="rId2" cstate="screen"/>
          <a:stretch>
            <a:fillRect/>
          </a:stretch>
        </p:blipFill>
        <p:spPr>
          <a:xfrm>
            <a:off x="-332173" y="4835489"/>
            <a:ext cx="1421198" cy="2103597"/>
          </a:xfrm>
          <a:prstGeom prst="rect">
            <a:avLst/>
          </a:prstGeom>
        </p:spPr>
      </p:pic>
      <p:pic>
        <p:nvPicPr>
          <p:cNvPr id="48" name="图片 47" descr="图片包含 游戏机, 花, 鸟&#10;&#10;描述已自动生成"/>
          <p:cNvPicPr>
            <a:picLocks noChangeAspect="1"/>
          </p:cNvPicPr>
          <p:nvPr/>
        </p:nvPicPr>
        <p:blipFill>
          <a:blip r:embed="rId3" cstate="screen"/>
          <a:stretch>
            <a:fillRect/>
          </a:stretch>
        </p:blipFill>
        <p:spPr>
          <a:xfrm>
            <a:off x="10791825" y="5703003"/>
            <a:ext cx="1400175" cy="1235449"/>
          </a:xfrm>
          <a:prstGeom prst="rect">
            <a:avLst/>
          </a:prstGeom>
        </p:spPr>
      </p:pic>
      <p:sp>
        <p:nvSpPr>
          <p:cNvPr id="43" name="文本框 28"/>
          <p:cNvSpPr txBox="1">
            <a:spLocks noChangeArrowheads="1"/>
          </p:cNvSpPr>
          <p:nvPr/>
        </p:nvSpPr>
        <p:spPr bwMode="auto">
          <a:xfrm>
            <a:off x="636905" y="3559810"/>
            <a:ext cx="1800860" cy="368300"/>
          </a:xfrm>
          <a:prstGeom prst="rect">
            <a:avLst/>
          </a:prstGeom>
          <a:noFill/>
          <a:ln w="9525">
            <a:noFill/>
            <a:miter lim="800000"/>
          </a:ln>
        </p:spPr>
        <p:txBody>
          <a:bodyPr wrap="none">
            <a:spAutoFit/>
          </a:bodyPr>
          <a:p>
            <a:pPr marR="0" indent="0" defTabSz="914400" fontAlgn="auto">
              <a:lnSpc>
                <a:spcPct val="100000"/>
              </a:lnSpc>
              <a:spcBef>
                <a:spcPts val="0"/>
              </a:spcBef>
              <a:spcAft>
                <a:spcPts val="0"/>
              </a:spcAft>
              <a:buClrTx/>
              <a:buSzTx/>
              <a:buFontTx/>
              <a:buNone/>
              <a:defRPr/>
            </a:pPr>
            <a:r>
              <a:rPr kumimoji="0" b="1" i="0" cap="none" spc="0" normalizeH="0" baseline="0"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2020.10</a:t>
            </a:r>
            <a:r>
              <a:rPr kumimoji="0" lang="en-US" b="1" i="0" cap="none" spc="0" normalizeH="0" baseline="0"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-2021.6</a:t>
            </a:r>
            <a:endParaRPr kumimoji="0" lang="en-US" b="1" i="0" cap="none" spc="0" normalizeH="0" baseline="0"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3" name="文本框 2"/>
          <p:cNvSpPr txBox="1"/>
          <p:nvPr/>
        </p:nvSpPr>
        <p:spPr>
          <a:xfrm>
            <a:off x="880110" y="4313555"/>
            <a:ext cx="2000250" cy="1753235"/>
          </a:xfrm>
          <a:prstGeom prst="rect">
            <a:avLst/>
          </a:prstGeom>
          <a:noFill/>
        </p:spPr>
        <p:txBody>
          <a:bodyPr wrap="square" rtlCol="0">
            <a:spAutoFit/>
          </a:bodyPr>
          <a:p>
            <a:pPr indent="546100" fontAlgn="auto">
              <a:extLst>
                <a:ext uri="{35155182-B16C-46BC-9424-99874614C6A1}">
                  <wpsdc:indentchars xmlns:wpsdc="http://www.wps.cn/officeDocument/2017/drawingmlCustomData" val="200" checksum="1903591796"/>
                </a:ext>
              </a:extLst>
            </a:pPr>
            <a:r>
              <a:rPr lang="zh-CN" altLang="en-US" spc="350">
                <a:gradFill>
                  <a:gsLst>
                    <a:gs pos="0">
                      <a:srgbClr val="FDE9CB"/>
                    </a:gs>
                    <a:gs pos="95000">
                      <a:srgbClr val="FEBB7E"/>
                    </a:gs>
                  </a:gsLst>
                  <a:lin ang="16140000" scaled="0"/>
                </a:gradFill>
                <a:latin typeface="微软雅黑" panose="020B0503020204020204" pitchFamily="34" charset="-122"/>
                <a:ea typeface="微软雅黑" panose="020B0503020204020204" pitchFamily="34" charset="-122"/>
                <a:sym typeface="+mn-ea"/>
              </a:rPr>
              <a:t>担任</a:t>
            </a:r>
            <a:r>
              <a:rPr lang="zh-CN" altLang="en-US" spc="350">
                <a:gradFill>
                  <a:gsLst>
                    <a:gs pos="0">
                      <a:srgbClr val="FDE9CB"/>
                    </a:gs>
                    <a:gs pos="95000">
                      <a:srgbClr val="FEBB7E"/>
                    </a:gs>
                  </a:gsLst>
                  <a:lin ang="16140000" scaled="0"/>
                </a:gradFill>
                <a:latin typeface="微软雅黑" panose="020B0503020204020204" pitchFamily="34" charset="-122"/>
                <a:ea typeface="微软雅黑" panose="020B0503020204020204" pitchFamily="34" charset="-122"/>
              </a:rPr>
              <a:t>四川长江职业学院第二期青马工程大学生骨干培训班班主任助理</a:t>
            </a:r>
            <a:endParaRPr lang="zh-CN" altLang="en-US" spc="350">
              <a:gradFill>
                <a:gsLst>
                  <a:gs pos="0">
                    <a:srgbClr val="FDE9CB"/>
                  </a:gs>
                  <a:gs pos="95000">
                    <a:srgbClr val="FEBB7E"/>
                  </a:gs>
                </a:gsLst>
                <a:lin ang="16140000" scaled="0"/>
              </a:gradFill>
              <a:latin typeface="微软雅黑" panose="020B0503020204020204" pitchFamily="34" charset="-122"/>
              <a:ea typeface="微软雅黑" panose="020B0503020204020204" pitchFamily="34" charset="-122"/>
            </a:endParaRPr>
          </a:p>
        </p:txBody>
      </p:sp>
      <p:sp>
        <p:nvSpPr>
          <p:cNvPr id="4" name="文本框 28"/>
          <p:cNvSpPr txBox="1">
            <a:spLocks noChangeArrowheads="1"/>
          </p:cNvSpPr>
          <p:nvPr/>
        </p:nvSpPr>
        <p:spPr bwMode="auto">
          <a:xfrm>
            <a:off x="3173730" y="3559810"/>
            <a:ext cx="1107440" cy="368300"/>
          </a:xfrm>
          <a:prstGeom prst="rect">
            <a:avLst/>
          </a:prstGeom>
          <a:noFill/>
          <a:ln w="9525">
            <a:noFill/>
            <a:miter lim="800000"/>
          </a:ln>
        </p:spPr>
        <p:txBody>
          <a:bodyPr wrap="none">
            <a:spAutoFit/>
          </a:bodyPr>
          <a:p>
            <a:pPr marR="0" indent="0" defTabSz="914400" fontAlgn="auto">
              <a:lnSpc>
                <a:spcPct val="100000"/>
              </a:lnSpc>
              <a:spcBef>
                <a:spcPts val="0"/>
              </a:spcBef>
              <a:spcAft>
                <a:spcPts val="0"/>
              </a:spcAft>
              <a:buClrTx/>
              <a:buSzTx/>
              <a:buFontTx/>
              <a:buNone/>
              <a:defRPr/>
            </a:pPr>
            <a:r>
              <a:rPr kumimoji="0" b="1" i="0" cap="none" spc="0" normalizeH="0" baseline="0"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2021.1.5</a:t>
            </a:r>
            <a:endParaRPr kumimoji="0" b="1" i="0" cap="none" spc="0" normalizeH="0" baseline="0"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5" name="文本框 28"/>
          <p:cNvSpPr txBox="1">
            <a:spLocks noChangeArrowheads="1"/>
          </p:cNvSpPr>
          <p:nvPr/>
        </p:nvSpPr>
        <p:spPr bwMode="auto">
          <a:xfrm>
            <a:off x="5212715" y="3559810"/>
            <a:ext cx="1800860" cy="368300"/>
          </a:xfrm>
          <a:prstGeom prst="rect">
            <a:avLst/>
          </a:prstGeom>
          <a:noFill/>
          <a:ln w="9525">
            <a:noFill/>
            <a:miter lim="800000"/>
          </a:ln>
        </p:spPr>
        <p:txBody>
          <a:bodyPr wrap="none">
            <a:spAutoFit/>
          </a:bodyPr>
          <a:p>
            <a:pPr marR="0" indent="0" defTabSz="914400" fontAlgn="auto">
              <a:lnSpc>
                <a:spcPct val="100000"/>
              </a:lnSpc>
              <a:spcBef>
                <a:spcPts val="0"/>
              </a:spcBef>
              <a:spcAft>
                <a:spcPts val="0"/>
              </a:spcAft>
              <a:buClrTx/>
              <a:buSzTx/>
              <a:buFontTx/>
              <a:buNone/>
              <a:defRPr/>
            </a:pPr>
            <a:r>
              <a:rPr kumimoji="0" b="1" i="0" cap="none" spc="0" normalizeH="0" baseline="0"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202</a:t>
            </a:r>
            <a:r>
              <a:rPr kumimoji="0" lang="en-US" b="1" i="0" cap="none" spc="0" normalizeH="0" baseline="0"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1</a:t>
            </a:r>
            <a:r>
              <a:rPr kumimoji="0" b="1" i="0" cap="none" spc="0" normalizeH="0" baseline="0"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r>
              <a:rPr kumimoji="0" lang="en-US" b="1" i="0" cap="none" spc="0" normalizeH="0" baseline="0"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3</a:t>
            </a:r>
            <a:r>
              <a:rPr kumimoji="0" b="1" i="0" cap="none" spc="0" normalizeH="0" baseline="0"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r>
              <a:rPr kumimoji="0" lang="en-US" b="1" i="0" cap="none" spc="0" normalizeH="0" baseline="0"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23-4.24</a:t>
            </a:r>
            <a:endParaRPr kumimoji="0" lang="en-US" b="1" i="0" cap="none" spc="0" normalizeH="0" baseline="0"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7" name="文本框 6"/>
          <p:cNvSpPr txBox="1"/>
          <p:nvPr/>
        </p:nvSpPr>
        <p:spPr>
          <a:xfrm>
            <a:off x="2880360" y="1473835"/>
            <a:ext cx="2030730" cy="1753235"/>
          </a:xfrm>
          <a:prstGeom prst="rect">
            <a:avLst/>
          </a:prstGeom>
          <a:noFill/>
        </p:spPr>
        <p:txBody>
          <a:bodyPr wrap="square" rtlCol="0">
            <a:spAutoFit/>
          </a:bodyPr>
          <a:p>
            <a:pPr indent="546100" fontAlgn="auto">
              <a:extLst>
                <a:ext uri="{35155182-B16C-46BC-9424-99874614C6A1}">
                  <wpsdc:indentchars xmlns:wpsdc="http://www.wps.cn/officeDocument/2017/drawingmlCustomData" val="200" checksum="1903591796"/>
                </a:ext>
              </a:extLst>
            </a:pPr>
            <a:r>
              <a:rPr lang="zh-CN" altLang="en-US" spc="350">
                <a:gradFill>
                  <a:gsLst>
                    <a:gs pos="0">
                      <a:srgbClr val="FDE9CB"/>
                    </a:gs>
                    <a:gs pos="95000">
                      <a:srgbClr val="FEBB7E"/>
                    </a:gs>
                  </a:gsLst>
                  <a:lin ang="16140000" scaled="0"/>
                </a:gradFill>
                <a:latin typeface="微软雅黑" panose="020B0503020204020204" pitchFamily="34" charset="-122"/>
                <a:ea typeface="微软雅黑" panose="020B0503020204020204" pitchFamily="34" charset="-122"/>
                <a:sym typeface="+mn-ea"/>
              </a:rPr>
              <a:t>组织召开校团委</a:t>
            </a:r>
            <a:r>
              <a:rPr lang="en-US" altLang="zh-CN" spc="350">
                <a:gradFill>
                  <a:gsLst>
                    <a:gs pos="0">
                      <a:srgbClr val="FDE9CB"/>
                    </a:gs>
                    <a:gs pos="95000">
                      <a:srgbClr val="FEBB7E"/>
                    </a:gs>
                  </a:gsLst>
                  <a:lin ang="16140000" scaled="0"/>
                </a:gradFill>
                <a:latin typeface="微软雅黑" panose="020B0503020204020204" pitchFamily="34" charset="-122"/>
                <a:ea typeface="微软雅黑" panose="020B0503020204020204" pitchFamily="34" charset="-122"/>
                <a:sym typeface="+mn-ea"/>
              </a:rPr>
              <a:t>2020-2021</a:t>
            </a:r>
            <a:r>
              <a:rPr lang="zh-CN" altLang="en-US" spc="350">
                <a:gradFill>
                  <a:gsLst>
                    <a:gs pos="0">
                      <a:srgbClr val="FDE9CB"/>
                    </a:gs>
                    <a:gs pos="95000">
                      <a:srgbClr val="FEBB7E"/>
                    </a:gs>
                  </a:gsLst>
                  <a:lin ang="16140000" scaled="0"/>
                </a:gradFill>
                <a:latin typeface="微软雅黑" panose="020B0503020204020204" pitchFamily="34" charset="-122"/>
                <a:ea typeface="微软雅黑" panose="020B0503020204020204" pitchFamily="34" charset="-122"/>
                <a:sym typeface="+mn-ea"/>
              </a:rPr>
              <a:t>学年第一学期团学组织述职评议暨表彰大会</a:t>
            </a:r>
            <a:endParaRPr lang="zh-CN" altLang="en-US" spc="350">
              <a:gradFill>
                <a:gsLst>
                  <a:gs pos="0">
                    <a:srgbClr val="FDE9CB"/>
                  </a:gs>
                  <a:gs pos="95000">
                    <a:srgbClr val="FEBB7E"/>
                  </a:gs>
                </a:gsLst>
                <a:lin ang="16140000" scaled="0"/>
              </a:gradFill>
              <a:latin typeface="微软雅黑" panose="020B0503020204020204" pitchFamily="34" charset="-122"/>
              <a:ea typeface="微软雅黑" panose="020B0503020204020204" pitchFamily="34" charset="-122"/>
              <a:sym typeface="+mn-ea"/>
            </a:endParaRPr>
          </a:p>
        </p:txBody>
      </p:sp>
      <p:sp>
        <p:nvSpPr>
          <p:cNvPr id="8" name="文本框 28"/>
          <p:cNvSpPr txBox="1">
            <a:spLocks noChangeArrowheads="1"/>
          </p:cNvSpPr>
          <p:nvPr/>
        </p:nvSpPr>
        <p:spPr bwMode="auto">
          <a:xfrm>
            <a:off x="7943850" y="3559810"/>
            <a:ext cx="1107440" cy="368300"/>
          </a:xfrm>
          <a:prstGeom prst="rect">
            <a:avLst/>
          </a:prstGeom>
          <a:noFill/>
          <a:ln w="9525">
            <a:noFill/>
            <a:miter lim="800000"/>
          </a:ln>
        </p:spPr>
        <p:txBody>
          <a:bodyPr wrap="none">
            <a:spAutoFit/>
          </a:bodyPr>
          <a:p>
            <a:pPr marR="0" indent="0" defTabSz="914400" fontAlgn="auto">
              <a:lnSpc>
                <a:spcPct val="100000"/>
              </a:lnSpc>
              <a:spcBef>
                <a:spcPts val="0"/>
              </a:spcBef>
              <a:spcAft>
                <a:spcPts val="0"/>
              </a:spcAft>
              <a:buClrTx/>
              <a:buSzTx/>
              <a:buFontTx/>
              <a:buNone/>
              <a:defRPr/>
            </a:pPr>
            <a:r>
              <a:rPr kumimoji="0" b="1" i="0" cap="none" spc="0" normalizeH="0" baseline="0"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202</a:t>
            </a:r>
            <a:r>
              <a:rPr kumimoji="0" lang="en-US" b="1" i="0" cap="none" spc="0" normalizeH="0" baseline="0"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1</a:t>
            </a:r>
            <a:r>
              <a:rPr kumimoji="0" b="1" i="0" cap="none" spc="0" normalizeH="0" baseline="0"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r>
              <a:rPr kumimoji="0" lang="en-US" b="1" i="0" cap="none" spc="0" normalizeH="0" baseline="0"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4</a:t>
            </a:r>
            <a:r>
              <a:rPr kumimoji="0" b="1" i="0" cap="none" spc="0" normalizeH="0" baseline="0"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r>
              <a:rPr kumimoji="0" lang="en-US" b="1" i="0" cap="none" spc="0" normalizeH="0" baseline="0"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8</a:t>
            </a:r>
            <a:endParaRPr kumimoji="0" lang="en-US" b="1" i="0" cap="none" spc="0" normalizeH="0" baseline="0"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9" name="文本框 8"/>
          <p:cNvSpPr txBox="1"/>
          <p:nvPr/>
        </p:nvSpPr>
        <p:spPr>
          <a:xfrm>
            <a:off x="5212715" y="4313555"/>
            <a:ext cx="2030730" cy="2306955"/>
          </a:xfrm>
          <a:prstGeom prst="rect">
            <a:avLst/>
          </a:prstGeom>
          <a:noFill/>
        </p:spPr>
        <p:txBody>
          <a:bodyPr wrap="square" rtlCol="0">
            <a:spAutoFit/>
          </a:bodyPr>
          <a:p>
            <a:pPr indent="546100" fontAlgn="auto">
              <a:extLst>
                <a:ext uri="{35155182-B16C-46BC-9424-99874614C6A1}">
                  <wpsdc:indentchars xmlns:wpsdc="http://www.wps.cn/officeDocument/2017/drawingmlCustomData" val="200" checksum="1903591796"/>
                </a:ext>
              </a:extLst>
            </a:pPr>
            <a:r>
              <a:rPr lang="zh-CN" spc="350">
                <a:gradFill>
                  <a:gsLst>
                    <a:gs pos="0">
                      <a:srgbClr val="FDE9CB"/>
                    </a:gs>
                    <a:gs pos="95000">
                      <a:srgbClr val="FEBB7E"/>
                    </a:gs>
                  </a:gsLst>
                  <a:lin ang="16140000" scaled="0"/>
                </a:gradFill>
                <a:latin typeface="微软雅黑" panose="020B0503020204020204" pitchFamily="34" charset="-122"/>
                <a:ea typeface="微软雅黑" panose="020B0503020204020204" pitchFamily="34" charset="-122"/>
                <a:sym typeface="+mn-ea"/>
              </a:rPr>
              <a:t>组织开展</a:t>
            </a:r>
            <a:r>
              <a:rPr spc="350">
                <a:gradFill>
                  <a:gsLst>
                    <a:gs pos="0">
                      <a:srgbClr val="FDE9CB"/>
                    </a:gs>
                    <a:gs pos="95000">
                      <a:srgbClr val="FEBB7E"/>
                    </a:gs>
                  </a:gsLst>
                  <a:lin ang="16140000" scaled="0"/>
                </a:gradFill>
                <a:latin typeface="微软雅黑" panose="020B0503020204020204" pitchFamily="34" charset="-122"/>
                <a:ea typeface="微软雅黑" panose="020B0503020204020204" pitchFamily="34" charset="-122"/>
                <a:sym typeface="+mn-ea"/>
              </a:rPr>
              <a:t>《全国大学生党史知识竞答大会》</a:t>
            </a:r>
            <a:r>
              <a:rPr lang="zh-CN" spc="350">
                <a:gradFill>
                  <a:gsLst>
                    <a:gs pos="0">
                      <a:srgbClr val="FDE9CB"/>
                    </a:gs>
                    <a:gs pos="95000">
                      <a:srgbClr val="FEBB7E"/>
                    </a:gs>
                  </a:gsLst>
                  <a:lin ang="16140000" scaled="0"/>
                </a:gradFill>
                <a:latin typeface="微软雅黑" panose="020B0503020204020204" pitchFamily="34" charset="-122"/>
                <a:ea typeface="微软雅黑" panose="020B0503020204020204" pitchFamily="34" charset="-122"/>
                <a:sym typeface="+mn-ea"/>
              </a:rPr>
              <a:t>动员大会，并</a:t>
            </a:r>
            <a:r>
              <a:rPr lang="zh-CN" spc="350">
                <a:gradFill>
                  <a:gsLst>
                    <a:gs pos="0">
                      <a:srgbClr val="FDE9CB"/>
                    </a:gs>
                    <a:gs pos="95000">
                      <a:srgbClr val="FEBB7E"/>
                    </a:gs>
                  </a:gsLst>
                  <a:lin ang="16140000" scaled="0"/>
                </a:gradFill>
                <a:latin typeface="微软雅黑" panose="020B0503020204020204" pitchFamily="34" charset="-122"/>
                <a:ea typeface="微软雅黑" panose="020B0503020204020204" pitchFamily="34" charset="-122"/>
                <a:sym typeface="+mn-ea"/>
              </a:rPr>
              <a:t>组织动员广大团学干部参加</a:t>
            </a:r>
            <a:r>
              <a:rPr spc="350">
                <a:gradFill>
                  <a:gsLst>
                    <a:gs pos="0">
                      <a:srgbClr val="FDE9CB"/>
                    </a:gs>
                    <a:gs pos="95000">
                      <a:srgbClr val="FEBB7E"/>
                    </a:gs>
                  </a:gsLst>
                  <a:lin ang="16140000" scaled="0"/>
                </a:gradFill>
                <a:latin typeface="微软雅黑" panose="020B0503020204020204" pitchFamily="34" charset="-122"/>
                <a:ea typeface="微软雅黑" panose="020B0503020204020204" pitchFamily="34" charset="-122"/>
                <a:sym typeface="+mn-ea"/>
              </a:rPr>
              <a:t>“四史”思政大课</a:t>
            </a:r>
            <a:endParaRPr lang="zh-CN" spc="350">
              <a:gradFill>
                <a:gsLst>
                  <a:gs pos="0">
                    <a:srgbClr val="FDE9CB"/>
                  </a:gs>
                  <a:gs pos="95000">
                    <a:srgbClr val="FEBB7E"/>
                  </a:gs>
                </a:gsLst>
                <a:lin ang="16140000" scaled="0"/>
              </a:gradFill>
              <a:latin typeface="微软雅黑" panose="020B0503020204020204" pitchFamily="34" charset="-122"/>
              <a:ea typeface="微软雅黑" panose="020B0503020204020204" pitchFamily="34" charset="-122"/>
              <a:sym typeface="+mn-ea"/>
            </a:endParaRPr>
          </a:p>
        </p:txBody>
      </p:sp>
      <p:sp>
        <p:nvSpPr>
          <p:cNvPr id="10" name="文本框 9"/>
          <p:cNvSpPr txBox="1"/>
          <p:nvPr/>
        </p:nvSpPr>
        <p:spPr>
          <a:xfrm>
            <a:off x="7698105" y="1376045"/>
            <a:ext cx="2030730" cy="1753235"/>
          </a:xfrm>
          <a:prstGeom prst="rect">
            <a:avLst/>
          </a:prstGeom>
          <a:noFill/>
        </p:spPr>
        <p:txBody>
          <a:bodyPr wrap="square" rtlCol="0">
            <a:spAutoFit/>
          </a:bodyPr>
          <a:p>
            <a:pPr indent="546100" fontAlgn="auto">
              <a:extLst>
                <a:ext uri="{35155182-B16C-46BC-9424-99874614C6A1}">
                  <wpsdc:indentchars xmlns:wpsdc="http://www.wps.cn/officeDocument/2017/drawingmlCustomData" val="200" checksum="1903591796"/>
                </a:ext>
              </a:extLst>
            </a:pPr>
            <a:r>
              <a:rPr lang="zh-CN" spc="350">
                <a:gradFill>
                  <a:gsLst>
                    <a:gs pos="0">
                      <a:srgbClr val="FDE9CB"/>
                    </a:gs>
                    <a:gs pos="95000">
                      <a:srgbClr val="FEBB7E"/>
                    </a:gs>
                  </a:gsLst>
                  <a:lin ang="16140000" scaled="0"/>
                </a:gradFill>
                <a:latin typeface="微软雅黑" panose="020B0503020204020204" pitchFamily="34" charset="-122"/>
                <a:ea typeface="微软雅黑" panose="020B0503020204020204" pitchFamily="34" charset="-122"/>
                <a:sym typeface="+mn-ea"/>
              </a:rPr>
              <a:t>组织开展</a:t>
            </a:r>
            <a:r>
              <a:rPr lang="en-US" altLang="zh-CN" spc="350">
                <a:gradFill>
                  <a:gsLst>
                    <a:gs pos="0">
                      <a:srgbClr val="FDE9CB"/>
                    </a:gs>
                    <a:gs pos="95000">
                      <a:srgbClr val="FEBB7E"/>
                    </a:gs>
                  </a:gsLst>
                  <a:lin ang="16140000" scaled="0"/>
                </a:gradFill>
                <a:latin typeface="微软雅黑" panose="020B0503020204020204" pitchFamily="34" charset="-122"/>
                <a:ea typeface="微软雅黑" panose="020B0503020204020204" pitchFamily="34" charset="-122"/>
                <a:sym typeface="+mn-ea"/>
              </a:rPr>
              <a:t>“</a:t>
            </a:r>
            <a:r>
              <a:rPr lang="zh-CN" altLang="en-US" spc="350">
                <a:gradFill>
                  <a:gsLst>
                    <a:gs pos="0">
                      <a:srgbClr val="FDE9CB"/>
                    </a:gs>
                    <a:gs pos="95000">
                      <a:srgbClr val="FEBB7E"/>
                    </a:gs>
                  </a:gsLst>
                  <a:lin ang="16140000" scaled="0"/>
                </a:gradFill>
                <a:latin typeface="微软雅黑" panose="020B0503020204020204" pitchFamily="34" charset="-122"/>
                <a:ea typeface="微软雅黑" panose="020B0503020204020204" pitchFamily="34" charset="-122"/>
                <a:sym typeface="+mn-ea"/>
              </a:rPr>
              <a:t>学党史</a:t>
            </a:r>
            <a:r>
              <a:rPr lang="en-US" altLang="zh-CN" spc="350">
                <a:gradFill>
                  <a:gsLst>
                    <a:gs pos="0">
                      <a:srgbClr val="FDE9CB"/>
                    </a:gs>
                    <a:gs pos="95000">
                      <a:srgbClr val="FEBB7E"/>
                    </a:gs>
                  </a:gsLst>
                  <a:lin ang="16140000" scaled="0"/>
                </a:gradFill>
                <a:latin typeface="微软雅黑" panose="020B0503020204020204" pitchFamily="34" charset="-122"/>
                <a:ea typeface="微软雅黑" panose="020B0503020204020204" pitchFamily="34" charset="-122"/>
                <a:sym typeface="+mn-ea"/>
              </a:rPr>
              <a:t>·</a:t>
            </a:r>
            <a:r>
              <a:rPr lang="zh-CN" altLang="en-US" spc="350">
                <a:gradFill>
                  <a:gsLst>
                    <a:gs pos="0">
                      <a:srgbClr val="FDE9CB"/>
                    </a:gs>
                    <a:gs pos="95000">
                      <a:srgbClr val="FEBB7E"/>
                    </a:gs>
                  </a:gsLst>
                  <a:lin ang="16140000" scaled="0"/>
                </a:gradFill>
                <a:latin typeface="微软雅黑" panose="020B0503020204020204" pitchFamily="34" charset="-122"/>
                <a:ea typeface="微软雅黑" panose="020B0503020204020204" pitchFamily="34" charset="-122"/>
                <a:sym typeface="+mn-ea"/>
              </a:rPr>
              <a:t>强信念</a:t>
            </a:r>
            <a:r>
              <a:rPr lang="en-US" altLang="zh-CN" spc="350">
                <a:gradFill>
                  <a:gsLst>
                    <a:gs pos="0">
                      <a:srgbClr val="FDE9CB"/>
                    </a:gs>
                    <a:gs pos="95000">
                      <a:srgbClr val="FEBB7E"/>
                    </a:gs>
                  </a:gsLst>
                  <a:lin ang="16140000" scaled="0"/>
                </a:gradFill>
                <a:latin typeface="微软雅黑" panose="020B0503020204020204" pitchFamily="34" charset="-122"/>
                <a:ea typeface="微软雅黑" panose="020B0503020204020204" pitchFamily="34" charset="-122"/>
                <a:sym typeface="+mn-ea"/>
              </a:rPr>
              <a:t>·</a:t>
            </a:r>
            <a:r>
              <a:rPr lang="zh-CN" altLang="en-US" spc="350">
                <a:gradFill>
                  <a:gsLst>
                    <a:gs pos="0">
                      <a:srgbClr val="FDE9CB"/>
                    </a:gs>
                    <a:gs pos="95000">
                      <a:srgbClr val="FEBB7E"/>
                    </a:gs>
                  </a:gsLst>
                  <a:lin ang="16140000" scaled="0"/>
                </a:gradFill>
                <a:latin typeface="微软雅黑" panose="020B0503020204020204" pitchFamily="34" charset="-122"/>
                <a:ea typeface="微软雅黑" panose="020B0503020204020204" pitchFamily="34" charset="-122"/>
                <a:sym typeface="+mn-ea"/>
              </a:rPr>
              <a:t>跟党走</a:t>
            </a:r>
            <a:r>
              <a:rPr lang="en-US" altLang="zh-CN" spc="350">
                <a:gradFill>
                  <a:gsLst>
                    <a:gs pos="0">
                      <a:srgbClr val="FDE9CB"/>
                    </a:gs>
                    <a:gs pos="95000">
                      <a:srgbClr val="FEBB7E"/>
                    </a:gs>
                  </a:gsLst>
                  <a:lin ang="16140000" scaled="0"/>
                </a:gradFill>
                <a:latin typeface="微软雅黑" panose="020B0503020204020204" pitchFamily="34" charset="-122"/>
                <a:ea typeface="微软雅黑" panose="020B0503020204020204" pitchFamily="34" charset="-122"/>
                <a:sym typeface="+mn-ea"/>
              </a:rPr>
              <a:t>”</a:t>
            </a:r>
            <a:r>
              <a:rPr spc="350">
                <a:gradFill>
                  <a:gsLst>
                    <a:gs pos="0">
                      <a:srgbClr val="FDE9CB"/>
                    </a:gs>
                    <a:gs pos="95000">
                      <a:srgbClr val="FEBB7E"/>
                    </a:gs>
                  </a:gsLst>
                  <a:lin ang="16140000" scaled="0"/>
                </a:gradFill>
                <a:latin typeface="微软雅黑" panose="020B0503020204020204" pitchFamily="34" charset="-122"/>
                <a:ea typeface="微软雅黑" panose="020B0503020204020204" pitchFamily="34" charset="-122"/>
                <a:sym typeface="+mn-ea"/>
              </a:rPr>
              <a:t>党史·团务知识竞赛</a:t>
            </a:r>
            <a:r>
              <a:rPr lang="zh-CN" spc="350">
                <a:gradFill>
                  <a:gsLst>
                    <a:gs pos="0">
                      <a:srgbClr val="FDE9CB"/>
                    </a:gs>
                    <a:gs pos="95000">
                      <a:srgbClr val="FEBB7E"/>
                    </a:gs>
                  </a:gsLst>
                  <a:lin ang="16140000" scaled="0"/>
                </a:gradFill>
                <a:latin typeface="微软雅黑" panose="020B0503020204020204" pitchFamily="34" charset="-122"/>
                <a:ea typeface="微软雅黑" panose="020B0503020204020204" pitchFamily="34" charset="-122"/>
                <a:sym typeface="+mn-ea"/>
              </a:rPr>
              <a:t>和团学组织换届笔试</a:t>
            </a:r>
            <a:endParaRPr lang="zh-CN" spc="350">
              <a:gradFill>
                <a:gsLst>
                  <a:gs pos="0">
                    <a:srgbClr val="FDE9CB"/>
                  </a:gs>
                  <a:gs pos="95000">
                    <a:srgbClr val="FEBB7E"/>
                  </a:gs>
                </a:gsLst>
                <a:lin ang="16140000" scaled="0"/>
              </a:gradFill>
              <a:latin typeface="微软雅黑" panose="020B0503020204020204" pitchFamily="34" charset="-122"/>
              <a:ea typeface="微软雅黑" panose="020B0503020204020204" pitchFamily="34" charset="-122"/>
              <a:sym typeface="+mn-ea"/>
            </a:endParaRPr>
          </a:p>
        </p:txBody>
      </p:sp>
      <p:sp>
        <p:nvSpPr>
          <p:cNvPr id="13" name="文本框 28"/>
          <p:cNvSpPr txBox="1">
            <a:spLocks noChangeArrowheads="1"/>
          </p:cNvSpPr>
          <p:nvPr/>
        </p:nvSpPr>
        <p:spPr bwMode="auto">
          <a:xfrm>
            <a:off x="9981565" y="3559810"/>
            <a:ext cx="1685290" cy="368300"/>
          </a:xfrm>
          <a:prstGeom prst="rect">
            <a:avLst/>
          </a:prstGeom>
          <a:noFill/>
          <a:ln w="9525">
            <a:noFill/>
            <a:miter lim="800000"/>
          </a:ln>
        </p:spPr>
        <p:txBody>
          <a:bodyPr wrap="none">
            <a:spAutoFit/>
          </a:bodyPr>
          <a:p>
            <a:pPr marR="0" indent="0" defTabSz="914400" fontAlgn="auto">
              <a:lnSpc>
                <a:spcPct val="100000"/>
              </a:lnSpc>
              <a:spcBef>
                <a:spcPts val="0"/>
              </a:spcBef>
              <a:spcAft>
                <a:spcPts val="0"/>
              </a:spcAft>
              <a:buClrTx/>
              <a:buSzTx/>
              <a:buFontTx/>
              <a:buNone/>
              <a:defRPr/>
            </a:pPr>
            <a:r>
              <a:rPr kumimoji="0" b="1" i="0" cap="none" spc="0" normalizeH="0" baseline="0"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202</a:t>
            </a:r>
            <a:r>
              <a:rPr kumimoji="0" lang="en-US" b="1" i="0" cap="none" spc="0" normalizeH="0" baseline="0"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1</a:t>
            </a:r>
            <a:r>
              <a:rPr kumimoji="0" b="1" i="0" cap="none" spc="0" normalizeH="0" baseline="0"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r>
              <a:rPr kumimoji="0" lang="en-US" b="1" i="0" cap="none" spc="0" normalizeH="0" baseline="0"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6.29-7</a:t>
            </a:r>
            <a:r>
              <a:rPr kumimoji="0" b="1" i="0" cap="none" spc="0" normalizeH="0" baseline="0"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r>
              <a:rPr kumimoji="0" lang="en-US" b="1" i="0" cap="none" spc="0" normalizeH="0" baseline="0"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1</a:t>
            </a:r>
            <a:endParaRPr kumimoji="0" lang="en-US" b="1" i="0" cap="none" spc="0" normalizeH="0" baseline="0"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15" name="文本框 14"/>
          <p:cNvSpPr txBox="1"/>
          <p:nvPr/>
        </p:nvSpPr>
        <p:spPr>
          <a:xfrm>
            <a:off x="9728835" y="4314825"/>
            <a:ext cx="2030730" cy="1753235"/>
          </a:xfrm>
          <a:prstGeom prst="rect">
            <a:avLst/>
          </a:prstGeom>
          <a:noFill/>
        </p:spPr>
        <p:txBody>
          <a:bodyPr wrap="square" rtlCol="0">
            <a:spAutoFit/>
          </a:bodyPr>
          <a:p>
            <a:pPr indent="546100" fontAlgn="auto">
              <a:extLst>
                <a:ext uri="{35155182-B16C-46BC-9424-99874614C6A1}">
                  <wpsdc:indentchars xmlns:wpsdc="http://www.wps.cn/officeDocument/2017/drawingmlCustomData" val="200" checksum="1903591796"/>
                </a:ext>
              </a:extLst>
            </a:pPr>
            <a:r>
              <a:rPr lang="zh-CN" spc="350">
                <a:gradFill>
                  <a:gsLst>
                    <a:gs pos="0">
                      <a:srgbClr val="FDE9CB"/>
                    </a:gs>
                    <a:gs pos="95000">
                      <a:srgbClr val="FEBB7E"/>
                    </a:gs>
                  </a:gsLst>
                  <a:lin ang="16140000" scaled="0"/>
                </a:gradFill>
                <a:latin typeface="微软雅黑" panose="020B0503020204020204" pitchFamily="34" charset="-122"/>
                <a:ea typeface="微软雅黑" panose="020B0503020204020204" pitchFamily="34" charset="-122"/>
                <a:sym typeface="+mn-ea"/>
              </a:rPr>
              <a:t>观看</a:t>
            </a:r>
            <a:r>
              <a:rPr lang="en-US" altLang="zh-CN" spc="350">
                <a:gradFill>
                  <a:gsLst>
                    <a:gs pos="0">
                      <a:srgbClr val="FDE9CB"/>
                    </a:gs>
                    <a:gs pos="95000">
                      <a:srgbClr val="FEBB7E"/>
                    </a:gs>
                  </a:gsLst>
                  <a:lin ang="16140000" scaled="0"/>
                </a:gradFill>
                <a:latin typeface="微软雅黑" panose="020B0503020204020204" pitchFamily="34" charset="-122"/>
                <a:ea typeface="微软雅黑" panose="020B0503020204020204" pitchFamily="34" charset="-122"/>
                <a:sym typeface="+mn-ea"/>
              </a:rPr>
              <a:t>“</a:t>
            </a:r>
            <a:r>
              <a:rPr lang="zh-CN" spc="350">
                <a:gradFill>
                  <a:gsLst>
                    <a:gs pos="0">
                      <a:srgbClr val="FDE9CB"/>
                    </a:gs>
                    <a:gs pos="95000">
                      <a:srgbClr val="FEBB7E"/>
                    </a:gs>
                  </a:gsLst>
                  <a:lin ang="16140000" scaled="0"/>
                </a:gradFill>
                <a:latin typeface="微软雅黑" panose="020B0503020204020204" pitchFamily="34" charset="-122"/>
                <a:ea typeface="微软雅黑" panose="020B0503020204020204" pitchFamily="34" charset="-122"/>
                <a:sym typeface="+mn-ea"/>
              </a:rPr>
              <a:t>七一勋章</a:t>
            </a:r>
            <a:r>
              <a:rPr lang="en-US" altLang="zh-CN" spc="350">
                <a:gradFill>
                  <a:gsLst>
                    <a:gs pos="0">
                      <a:srgbClr val="FDE9CB"/>
                    </a:gs>
                    <a:gs pos="95000">
                      <a:srgbClr val="FEBB7E"/>
                    </a:gs>
                  </a:gsLst>
                  <a:lin ang="16140000" scaled="0"/>
                </a:gradFill>
                <a:latin typeface="微软雅黑" panose="020B0503020204020204" pitchFamily="34" charset="-122"/>
                <a:ea typeface="微软雅黑" panose="020B0503020204020204" pitchFamily="34" charset="-122"/>
                <a:sym typeface="+mn-ea"/>
              </a:rPr>
              <a:t>”</a:t>
            </a:r>
            <a:r>
              <a:rPr lang="zh-CN" altLang="en-US" spc="350">
                <a:gradFill>
                  <a:gsLst>
                    <a:gs pos="0">
                      <a:srgbClr val="FDE9CB"/>
                    </a:gs>
                    <a:gs pos="95000">
                      <a:srgbClr val="FEBB7E"/>
                    </a:gs>
                  </a:gsLst>
                  <a:lin ang="16140000" scaled="0"/>
                </a:gradFill>
                <a:latin typeface="微软雅黑" panose="020B0503020204020204" pitchFamily="34" charset="-122"/>
                <a:ea typeface="微软雅黑" panose="020B0503020204020204" pitchFamily="34" charset="-122"/>
                <a:sym typeface="+mn-ea"/>
              </a:rPr>
              <a:t>授予仪式和</a:t>
            </a:r>
            <a:r>
              <a:rPr lang="zh-CN" spc="350">
                <a:gradFill>
                  <a:gsLst>
                    <a:gs pos="0">
                      <a:srgbClr val="FDE9CB"/>
                    </a:gs>
                    <a:gs pos="95000">
                      <a:srgbClr val="FEBB7E"/>
                    </a:gs>
                  </a:gsLst>
                  <a:lin ang="16140000" scaled="0"/>
                </a:gradFill>
                <a:latin typeface="微软雅黑" panose="020B0503020204020204" pitchFamily="34" charset="-122"/>
                <a:ea typeface="微软雅黑" panose="020B0503020204020204" pitchFamily="34" charset="-122"/>
                <a:sym typeface="+mn-ea"/>
              </a:rPr>
              <a:t>庆祝中国共产党成立</a:t>
            </a:r>
            <a:r>
              <a:rPr lang="en-US" altLang="zh-CN" spc="350">
                <a:gradFill>
                  <a:gsLst>
                    <a:gs pos="0">
                      <a:srgbClr val="FDE9CB"/>
                    </a:gs>
                    <a:gs pos="95000">
                      <a:srgbClr val="FEBB7E"/>
                    </a:gs>
                  </a:gsLst>
                  <a:lin ang="16140000" scaled="0"/>
                </a:gradFill>
                <a:latin typeface="微软雅黑" panose="020B0503020204020204" pitchFamily="34" charset="-122"/>
                <a:ea typeface="微软雅黑" panose="020B0503020204020204" pitchFamily="34" charset="-122"/>
                <a:sym typeface="+mn-ea"/>
              </a:rPr>
              <a:t>100</a:t>
            </a:r>
            <a:r>
              <a:rPr lang="zh-CN" altLang="en-US" spc="350">
                <a:gradFill>
                  <a:gsLst>
                    <a:gs pos="0">
                      <a:srgbClr val="FDE9CB"/>
                    </a:gs>
                    <a:gs pos="95000">
                      <a:srgbClr val="FEBB7E"/>
                    </a:gs>
                  </a:gsLst>
                  <a:lin ang="16140000" scaled="0"/>
                </a:gradFill>
                <a:latin typeface="微软雅黑" panose="020B0503020204020204" pitchFamily="34" charset="-122"/>
                <a:ea typeface="微软雅黑" panose="020B0503020204020204" pitchFamily="34" charset="-122"/>
                <a:sym typeface="+mn-ea"/>
              </a:rPr>
              <a:t>周年大会直播</a:t>
            </a:r>
            <a:endParaRPr lang="zh-CN" altLang="en-US" spc="350">
              <a:gradFill>
                <a:gsLst>
                  <a:gs pos="0">
                    <a:srgbClr val="FDE9CB"/>
                  </a:gs>
                  <a:gs pos="95000">
                    <a:srgbClr val="FEBB7E"/>
                  </a:gs>
                </a:gsLst>
                <a:lin ang="16140000" scaled="0"/>
              </a:gradFill>
              <a:latin typeface="微软雅黑" panose="020B0503020204020204" pitchFamily="34" charset="-122"/>
              <a:ea typeface="微软雅黑" panose="020B0503020204020204" pitchFamily="34" charset="-122"/>
              <a:sym typeface="+mn-ea"/>
            </a:endParaRPr>
          </a:p>
        </p:txBody>
      </p:sp>
      <p:pic>
        <p:nvPicPr>
          <p:cNvPr id="100" name="图片 99"/>
          <p:cNvPicPr/>
          <p:nvPr/>
        </p:nvPicPr>
        <p:blipFill>
          <a:blip r:embed="rId4" r:link="rId5"/>
          <a:stretch>
            <a:fillRect/>
          </a:stretch>
        </p:blipFill>
        <p:spPr>
          <a:xfrm>
            <a:off x="9853295" y="1473835"/>
            <a:ext cx="1941830" cy="1600200"/>
          </a:xfrm>
          <a:prstGeom prst="rect">
            <a:avLst/>
          </a:prstGeom>
          <a:noFill/>
          <a:ln w="9525">
            <a:noFill/>
          </a:ln>
        </p:spPr>
      </p:pic>
      <p:pic>
        <p:nvPicPr>
          <p:cNvPr id="16" name="图片 15" descr="_MG_12"/>
          <p:cNvPicPr>
            <a:picLocks noChangeAspect="1"/>
          </p:cNvPicPr>
          <p:nvPr/>
        </p:nvPicPr>
        <p:blipFill>
          <a:blip r:embed="rId6"/>
          <a:srcRect l="5169" r="3289"/>
          <a:stretch>
            <a:fillRect/>
          </a:stretch>
        </p:blipFill>
        <p:spPr>
          <a:xfrm>
            <a:off x="494030" y="1570990"/>
            <a:ext cx="2087245" cy="1518920"/>
          </a:xfrm>
          <a:prstGeom prst="rect">
            <a:avLst/>
          </a:prstGeom>
        </p:spPr>
      </p:pic>
      <p:pic>
        <p:nvPicPr>
          <p:cNvPr id="17" name="图片 16" descr="3B39F081643E0F412ED45A3656C412FD"/>
          <p:cNvPicPr>
            <a:picLocks noChangeAspect="1"/>
          </p:cNvPicPr>
          <p:nvPr/>
        </p:nvPicPr>
        <p:blipFill>
          <a:blip r:embed="rId7"/>
          <a:stretch>
            <a:fillRect/>
          </a:stretch>
        </p:blipFill>
        <p:spPr>
          <a:xfrm>
            <a:off x="3081655" y="4547235"/>
            <a:ext cx="1929765" cy="1332230"/>
          </a:xfrm>
          <a:prstGeom prst="rect">
            <a:avLst/>
          </a:prstGeom>
        </p:spPr>
      </p:pic>
      <p:pic>
        <p:nvPicPr>
          <p:cNvPr id="18" name="图片 17" descr="QQ图片20210323102431"/>
          <p:cNvPicPr>
            <a:picLocks noChangeAspect="1"/>
          </p:cNvPicPr>
          <p:nvPr/>
        </p:nvPicPr>
        <p:blipFill>
          <a:blip r:embed="rId8"/>
          <a:stretch>
            <a:fillRect/>
          </a:stretch>
        </p:blipFill>
        <p:spPr>
          <a:xfrm>
            <a:off x="5057140" y="1473835"/>
            <a:ext cx="2077720" cy="1558290"/>
          </a:xfrm>
          <a:prstGeom prst="rect">
            <a:avLst/>
          </a:prstGeom>
        </p:spPr>
      </p:pic>
      <p:pic>
        <p:nvPicPr>
          <p:cNvPr id="19" name="图片 18"/>
          <p:cNvPicPr>
            <a:picLocks noChangeAspect="1"/>
          </p:cNvPicPr>
          <p:nvPr/>
        </p:nvPicPr>
        <p:blipFill>
          <a:blip r:embed="rId9"/>
          <a:stretch>
            <a:fillRect/>
          </a:stretch>
        </p:blipFill>
        <p:spPr>
          <a:xfrm>
            <a:off x="7416165" y="4547235"/>
            <a:ext cx="2139950" cy="142748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fill="hold"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2000" cy="6858000"/>
          </a:xfrm>
          <a:prstGeom prst="rect">
            <a:avLst/>
          </a:prstGeom>
          <a:solidFill>
            <a:srgbClr val="BD242C"/>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0" name="图片 39"/>
          <p:cNvPicPr>
            <a:picLocks noChangeAspect="1"/>
          </p:cNvPicPr>
          <p:nvPr/>
        </p:nvPicPr>
        <p:blipFill>
          <a:blip r:embed="rId1" cstate="screen">
            <a:alphaModFix amt="7000"/>
            <a:duotone>
              <a:schemeClr val="accent4">
                <a:shade val="45000"/>
                <a:satMod val="135000"/>
              </a:schemeClr>
              <a:prstClr val="white"/>
            </a:duotone>
          </a:blip>
          <a:srcRect/>
          <a:stretch>
            <a:fillRect/>
          </a:stretch>
        </p:blipFill>
        <p:spPr>
          <a:xfrm>
            <a:off x="60960" y="-889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21" name="文本框 20"/>
          <p:cNvSpPr txBox="1"/>
          <p:nvPr/>
        </p:nvSpPr>
        <p:spPr>
          <a:xfrm>
            <a:off x="1089025" y="233680"/>
            <a:ext cx="7240905" cy="583565"/>
          </a:xfrm>
          <a:prstGeom prst="rect">
            <a:avLst/>
          </a:prstGeom>
          <a:noFill/>
        </p:spPr>
        <p:txBody>
          <a:bodyPr wrap="square" rtlCol="0">
            <a:spAutoFit/>
          </a:bodyPr>
          <a:lstStyle/>
          <a:p>
            <a:r>
              <a:rPr lang="zh-CN" altLang="en-US" sz="3200" dirty="0">
                <a:solidFill>
                  <a:srgbClr val="F4CE79"/>
                </a:solidFill>
                <a:latin typeface="方正公文小标宋" panose="02000500000000000000" charset="-122"/>
                <a:ea typeface="方正公文小标宋" panose="02000500000000000000" charset="-122"/>
              </a:rPr>
              <a:t>年度汇报（</a:t>
            </a:r>
            <a:r>
              <a:rPr lang="zh-CN" altLang="en-US" sz="3200" dirty="0">
                <a:solidFill>
                  <a:srgbClr val="F4CE79"/>
                </a:solidFill>
                <a:latin typeface="方正公文小标宋" panose="02000500000000000000" charset="-122"/>
                <a:ea typeface="方正公文小标宋" panose="02000500000000000000" charset="-122"/>
                <a:sym typeface="+mn-ea"/>
              </a:rPr>
              <a:t>预备党员期间获奖情况）</a:t>
            </a:r>
            <a:endParaRPr lang="zh-CN" altLang="en-US" sz="3200" dirty="0">
              <a:solidFill>
                <a:srgbClr val="F4CE79"/>
              </a:solidFill>
              <a:latin typeface="方正公文小标宋" panose="02000500000000000000" charset="-122"/>
              <a:ea typeface="方正公文小标宋" panose="02000500000000000000" charset="-122"/>
            </a:endParaRPr>
          </a:p>
        </p:txBody>
      </p:sp>
      <p:sp>
        <p:nvSpPr>
          <p:cNvPr id="39" name="1"/>
          <p:cNvSpPr/>
          <p:nvPr/>
        </p:nvSpPr>
        <p:spPr bwMode="auto">
          <a:xfrm>
            <a:off x="346593" y="223549"/>
            <a:ext cx="533401" cy="527153"/>
          </a:xfrm>
          <a:custGeom>
            <a:avLst/>
            <a:gdLst>
              <a:gd name="T0" fmla="*/ 205 w 238"/>
              <a:gd name="T1" fmla="*/ 233 h 235"/>
              <a:gd name="T2" fmla="*/ 188 w 238"/>
              <a:gd name="T3" fmla="*/ 216 h 235"/>
              <a:gd name="T4" fmla="*/ 178 w 238"/>
              <a:gd name="T5" fmla="*/ 214 h 235"/>
              <a:gd name="T6" fmla="*/ 104 w 238"/>
              <a:gd name="T7" fmla="*/ 233 h 235"/>
              <a:gd name="T8" fmla="*/ 46 w 238"/>
              <a:gd name="T9" fmla="*/ 214 h 235"/>
              <a:gd name="T10" fmla="*/ 36 w 238"/>
              <a:gd name="T11" fmla="*/ 218 h 235"/>
              <a:gd name="T12" fmla="*/ 16 w 238"/>
              <a:gd name="T13" fmla="*/ 233 h 235"/>
              <a:gd name="T14" fmla="*/ 0 w 238"/>
              <a:gd name="T15" fmla="*/ 216 h 235"/>
              <a:gd name="T16" fmla="*/ 17 w 238"/>
              <a:gd name="T17" fmla="*/ 199 h 235"/>
              <a:gd name="T18" fmla="*/ 24 w 238"/>
              <a:gd name="T19" fmla="*/ 198 h 235"/>
              <a:gd name="T20" fmla="*/ 8 w 238"/>
              <a:gd name="T21" fmla="*/ 176 h 235"/>
              <a:gd name="T22" fmla="*/ 26 w 238"/>
              <a:gd name="T23" fmla="*/ 159 h 235"/>
              <a:gd name="T24" fmla="*/ 154 w 238"/>
              <a:gd name="T25" fmla="*/ 184 h 235"/>
              <a:gd name="T26" fmla="*/ 74 w 238"/>
              <a:gd name="T27" fmla="*/ 106 h 235"/>
              <a:gd name="T28" fmla="*/ 57 w 238"/>
              <a:gd name="T29" fmla="*/ 128 h 235"/>
              <a:gd name="T30" fmla="*/ 23 w 238"/>
              <a:gd name="T31" fmla="*/ 93 h 235"/>
              <a:gd name="T32" fmla="*/ 78 w 238"/>
              <a:gd name="T33" fmla="*/ 39 h 235"/>
              <a:gd name="T34" fmla="*/ 83 w 238"/>
              <a:gd name="T35" fmla="*/ 38 h 235"/>
              <a:gd name="T36" fmla="*/ 117 w 238"/>
              <a:gd name="T37" fmla="*/ 30 h 235"/>
              <a:gd name="T38" fmla="*/ 135 w 238"/>
              <a:gd name="T39" fmla="*/ 48 h 235"/>
              <a:gd name="T40" fmla="*/ 105 w 238"/>
              <a:gd name="T41" fmla="*/ 75 h 235"/>
              <a:gd name="T42" fmla="*/ 184 w 238"/>
              <a:gd name="T43" fmla="*/ 151 h 235"/>
              <a:gd name="T44" fmla="*/ 124 w 238"/>
              <a:gd name="T45" fmla="*/ 0 h 235"/>
              <a:gd name="T46" fmla="*/ 159 w 238"/>
              <a:gd name="T47" fmla="*/ 8 h 235"/>
              <a:gd name="T48" fmla="*/ 232 w 238"/>
              <a:gd name="T49" fmla="*/ 96 h 235"/>
              <a:gd name="T50" fmla="*/ 215 w 238"/>
              <a:gd name="T51" fmla="*/ 177 h 235"/>
              <a:gd name="T52" fmla="*/ 217 w 238"/>
              <a:gd name="T53" fmla="*/ 188 h 235"/>
              <a:gd name="T54" fmla="*/ 234 w 238"/>
              <a:gd name="T55" fmla="*/ 204 h 235"/>
              <a:gd name="T56" fmla="*/ 205 w 238"/>
              <a:gd name="T57" fmla="*/ 233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38" h="235">
                <a:moveTo>
                  <a:pt x="205" y="233"/>
                </a:moveTo>
                <a:cubicBezTo>
                  <a:pt x="199" y="227"/>
                  <a:pt x="193" y="222"/>
                  <a:pt x="188" y="216"/>
                </a:cubicBezTo>
                <a:cubicBezTo>
                  <a:pt x="185" y="212"/>
                  <a:pt x="182" y="212"/>
                  <a:pt x="178" y="214"/>
                </a:cubicBezTo>
                <a:cubicBezTo>
                  <a:pt x="155" y="228"/>
                  <a:pt x="131" y="235"/>
                  <a:pt x="104" y="233"/>
                </a:cubicBezTo>
                <a:cubicBezTo>
                  <a:pt x="83" y="232"/>
                  <a:pt x="63" y="225"/>
                  <a:pt x="46" y="214"/>
                </a:cubicBezTo>
                <a:cubicBezTo>
                  <a:pt x="37" y="208"/>
                  <a:pt x="37" y="208"/>
                  <a:pt x="36" y="218"/>
                </a:cubicBezTo>
                <a:cubicBezTo>
                  <a:pt x="34" y="228"/>
                  <a:pt x="26" y="234"/>
                  <a:pt x="16" y="233"/>
                </a:cubicBezTo>
                <a:cubicBezTo>
                  <a:pt x="8" y="233"/>
                  <a:pt x="0" y="225"/>
                  <a:pt x="0" y="216"/>
                </a:cubicBezTo>
                <a:cubicBezTo>
                  <a:pt x="1" y="207"/>
                  <a:pt x="8" y="199"/>
                  <a:pt x="17" y="199"/>
                </a:cubicBezTo>
                <a:cubicBezTo>
                  <a:pt x="19" y="198"/>
                  <a:pt x="21" y="198"/>
                  <a:pt x="24" y="198"/>
                </a:cubicBezTo>
                <a:cubicBezTo>
                  <a:pt x="18" y="190"/>
                  <a:pt x="13" y="183"/>
                  <a:pt x="8" y="176"/>
                </a:cubicBezTo>
                <a:cubicBezTo>
                  <a:pt x="15" y="170"/>
                  <a:pt x="20" y="165"/>
                  <a:pt x="26" y="159"/>
                </a:cubicBezTo>
                <a:cubicBezTo>
                  <a:pt x="63" y="193"/>
                  <a:pt x="105" y="206"/>
                  <a:pt x="154" y="184"/>
                </a:cubicBezTo>
                <a:cubicBezTo>
                  <a:pt x="128" y="158"/>
                  <a:pt x="102" y="133"/>
                  <a:pt x="74" y="106"/>
                </a:cubicBezTo>
                <a:cubicBezTo>
                  <a:pt x="69" y="112"/>
                  <a:pt x="63" y="120"/>
                  <a:pt x="57" y="128"/>
                </a:cubicBezTo>
                <a:cubicBezTo>
                  <a:pt x="45" y="115"/>
                  <a:pt x="34" y="105"/>
                  <a:pt x="23" y="93"/>
                </a:cubicBezTo>
                <a:cubicBezTo>
                  <a:pt x="41" y="75"/>
                  <a:pt x="60" y="57"/>
                  <a:pt x="78" y="39"/>
                </a:cubicBezTo>
                <a:cubicBezTo>
                  <a:pt x="79" y="38"/>
                  <a:pt x="81" y="37"/>
                  <a:pt x="83" y="38"/>
                </a:cubicBezTo>
                <a:cubicBezTo>
                  <a:pt x="95" y="41"/>
                  <a:pt x="107" y="38"/>
                  <a:pt x="117" y="30"/>
                </a:cubicBezTo>
                <a:cubicBezTo>
                  <a:pt x="123" y="36"/>
                  <a:pt x="128" y="41"/>
                  <a:pt x="135" y="48"/>
                </a:cubicBezTo>
                <a:cubicBezTo>
                  <a:pt x="125" y="57"/>
                  <a:pt x="115" y="66"/>
                  <a:pt x="105" y="75"/>
                </a:cubicBezTo>
                <a:cubicBezTo>
                  <a:pt x="132" y="101"/>
                  <a:pt x="158" y="126"/>
                  <a:pt x="184" y="151"/>
                </a:cubicBezTo>
                <a:cubicBezTo>
                  <a:pt x="210" y="117"/>
                  <a:pt x="196" y="35"/>
                  <a:pt x="124" y="0"/>
                </a:cubicBezTo>
                <a:cubicBezTo>
                  <a:pt x="137" y="0"/>
                  <a:pt x="149" y="3"/>
                  <a:pt x="159" y="8"/>
                </a:cubicBezTo>
                <a:cubicBezTo>
                  <a:pt x="198" y="25"/>
                  <a:pt x="224" y="54"/>
                  <a:pt x="232" y="96"/>
                </a:cubicBezTo>
                <a:cubicBezTo>
                  <a:pt x="238" y="125"/>
                  <a:pt x="231" y="152"/>
                  <a:pt x="215" y="177"/>
                </a:cubicBezTo>
                <a:cubicBezTo>
                  <a:pt x="213" y="182"/>
                  <a:pt x="213" y="184"/>
                  <a:pt x="217" y="188"/>
                </a:cubicBezTo>
                <a:cubicBezTo>
                  <a:pt x="223" y="193"/>
                  <a:pt x="228" y="198"/>
                  <a:pt x="234" y="204"/>
                </a:cubicBezTo>
                <a:cubicBezTo>
                  <a:pt x="224" y="214"/>
                  <a:pt x="214" y="223"/>
                  <a:pt x="205" y="233"/>
                </a:cubicBezTo>
                <a:close/>
              </a:path>
            </a:pathLst>
          </a:custGeom>
          <a:solidFill>
            <a:srgbClr val="F4CE79"/>
          </a:solidFill>
          <a:ln>
            <a:noFill/>
          </a:ln>
        </p:spPr>
        <p:txBody>
          <a:bodyPr anchor="ctr"/>
          <a:lstStyle/>
          <a:p>
            <a:pPr algn="ctr"/>
            <a:endParaRPr lang="en-US" dirty="0"/>
          </a:p>
        </p:txBody>
      </p:sp>
      <p:pic>
        <p:nvPicPr>
          <p:cNvPr id="47" name="图片 46" descr="图片包含 游戏机, 桌子&#10;&#10;描述已自动生成"/>
          <p:cNvPicPr>
            <a:picLocks noChangeAspect="1"/>
          </p:cNvPicPr>
          <p:nvPr/>
        </p:nvPicPr>
        <p:blipFill>
          <a:blip r:embed="rId2" cstate="screen"/>
          <a:stretch>
            <a:fillRect/>
          </a:stretch>
        </p:blipFill>
        <p:spPr>
          <a:xfrm>
            <a:off x="-332173" y="4754209"/>
            <a:ext cx="1421198" cy="2103597"/>
          </a:xfrm>
          <a:prstGeom prst="rect">
            <a:avLst/>
          </a:prstGeom>
        </p:spPr>
      </p:pic>
      <p:pic>
        <p:nvPicPr>
          <p:cNvPr id="48" name="图片 47" descr="图片包含 游戏机, 花, 鸟&#10;&#10;描述已自动生成"/>
          <p:cNvPicPr>
            <a:picLocks noChangeAspect="1"/>
          </p:cNvPicPr>
          <p:nvPr/>
        </p:nvPicPr>
        <p:blipFill>
          <a:blip r:embed="rId3" cstate="screen"/>
          <a:stretch>
            <a:fillRect/>
          </a:stretch>
        </p:blipFill>
        <p:spPr>
          <a:xfrm>
            <a:off x="10852785" y="5622358"/>
            <a:ext cx="1400175" cy="1235449"/>
          </a:xfrm>
          <a:prstGeom prst="rect">
            <a:avLst/>
          </a:prstGeom>
        </p:spPr>
      </p:pic>
      <p:sp>
        <p:nvSpPr>
          <p:cNvPr id="4" name="文本框 28"/>
          <p:cNvSpPr txBox="1">
            <a:spLocks noChangeArrowheads="1"/>
          </p:cNvSpPr>
          <p:nvPr/>
        </p:nvSpPr>
        <p:spPr bwMode="auto">
          <a:xfrm>
            <a:off x="3011170" y="3336290"/>
            <a:ext cx="1567180" cy="368300"/>
          </a:xfrm>
          <a:prstGeom prst="rect">
            <a:avLst/>
          </a:prstGeom>
          <a:noFill/>
          <a:ln w="9525">
            <a:noFill/>
            <a:miter lim="800000"/>
          </a:ln>
        </p:spPr>
        <p:txBody>
          <a:bodyPr wrap="none">
            <a:spAutoFit/>
          </a:bodyPr>
          <a:p>
            <a:pPr marR="0" indent="0" defTabSz="914400" fontAlgn="auto">
              <a:lnSpc>
                <a:spcPct val="100000"/>
              </a:lnSpc>
              <a:spcBef>
                <a:spcPts val="0"/>
              </a:spcBef>
              <a:spcAft>
                <a:spcPts val="0"/>
              </a:spcAft>
              <a:buClrTx/>
              <a:buSzTx/>
              <a:buFontTx/>
              <a:buNone/>
              <a:defRPr/>
            </a:pPr>
            <a:r>
              <a:rPr kumimoji="0" b="1" i="0" cap="none" spc="0" normalizeH="0" baseline="0"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202</a:t>
            </a:r>
            <a:r>
              <a:rPr kumimoji="0" lang="en-US" b="1" i="0" cap="none" spc="0" normalizeH="0" baseline="0"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0</a:t>
            </a:r>
            <a:r>
              <a:rPr kumimoji="0" lang="zh-CN" altLang="en-US" b="1" i="0" cap="none" spc="0" normalizeH="0" baseline="0"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年</a:t>
            </a:r>
            <a:r>
              <a:rPr kumimoji="0" lang="en-US" b="1" i="0" cap="none" spc="0" normalizeH="0" baseline="0"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9-10</a:t>
            </a:r>
            <a:r>
              <a:rPr kumimoji="0" lang="zh-CN" altLang="en-US" b="1" i="0" cap="none" spc="0" normalizeH="0" baseline="0"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月</a:t>
            </a:r>
            <a:endParaRPr kumimoji="0" lang="zh-CN" altLang="en-US" b="1" i="0" cap="none" spc="0" normalizeH="0" baseline="0"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5" name="文本框 28"/>
          <p:cNvSpPr txBox="1">
            <a:spLocks noChangeArrowheads="1"/>
          </p:cNvSpPr>
          <p:nvPr/>
        </p:nvSpPr>
        <p:spPr bwMode="auto">
          <a:xfrm>
            <a:off x="5281295" y="3336290"/>
            <a:ext cx="1682750" cy="368300"/>
          </a:xfrm>
          <a:prstGeom prst="rect">
            <a:avLst/>
          </a:prstGeom>
          <a:noFill/>
          <a:ln w="9525">
            <a:noFill/>
            <a:miter lim="800000"/>
          </a:ln>
        </p:spPr>
        <p:txBody>
          <a:bodyPr wrap="none">
            <a:spAutoFit/>
          </a:bodyPr>
          <a:p>
            <a:pPr marR="0" indent="0" defTabSz="914400" fontAlgn="auto">
              <a:lnSpc>
                <a:spcPct val="100000"/>
              </a:lnSpc>
              <a:spcBef>
                <a:spcPts val="0"/>
              </a:spcBef>
              <a:spcAft>
                <a:spcPts val="0"/>
              </a:spcAft>
              <a:buClrTx/>
              <a:buSzTx/>
              <a:buFontTx/>
              <a:buNone/>
              <a:defRPr/>
            </a:pPr>
            <a:r>
              <a:rPr kumimoji="0" b="1" i="0" cap="none" spc="0" normalizeH="0" baseline="0"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202</a:t>
            </a:r>
            <a:r>
              <a:rPr kumimoji="0" lang="en-US" b="1" i="0" cap="none" spc="0" normalizeH="0" baseline="0"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0</a:t>
            </a:r>
            <a:r>
              <a:rPr kumimoji="0" lang="zh-CN" altLang="en-US" b="1" i="0" cap="none" spc="0" normalizeH="0" baseline="0"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年</a:t>
            </a:r>
            <a:r>
              <a:rPr kumimoji="0" lang="en-US" altLang="zh-CN" b="1" i="0" cap="none" spc="0" normalizeH="0" baseline="0"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11-</a:t>
            </a:r>
            <a:r>
              <a:rPr kumimoji="0" lang="en-US" b="1" i="0" cap="none" spc="0" normalizeH="0" baseline="0"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12</a:t>
            </a:r>
            <a:r>
              <a:rPr kumimoji="0" lang="zh-CN" altLang="en-US" b="1" i="0" cap="none" spc="0" normalizeH="0" baseline="0"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月</a:t>
            </a:r>
            <a:endParaRPr kumimoji="0" lang="zh-CN" altLang="en-US" b="1" i="0" cap="none" spc="0" normalizeH="0" baseline="0"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7" name="文本框 6"/>
          <p:cNvSpPr txBox="1"/>
          <p:nvPr/>
        </p:nvSpPr>
        <p:spPr>
          <a:xfrm>
            <a:off x="2581910" y="1405255"/>
            <a:ext cx="2204720" cy="1476375"/>
          </a:xfrm>
          <a:prstGeom prst="rect">
            <a:avLst/>
          </a:prstGeom>
          <a:noFill/>
        </p:spPr>
        <p:txBody>
          <a:bodyPr wrap="square" rtlCol="0">
            <a:spAutoFit/>
          </a:bodyPr>
          <a:p>
            <a:pPr indent="0" algn="l" fontAlgn="auto"/>
            <a:r>
              <a:rPr lang="zh-CN" b="1" spc="350">
                <a:gradFill>
                  <a:gsLst>
                    <a:gs pos="0">
                      <a:srgbClr val="FDE9CB"/>
                    </a:gs>
                    <a:gs pos="95000">
                      <a:srgbClr val="FEBB7E"/>
                    </a:gs>
                  </a:gsLst>
                  <a:lin ang="16140000" scaled="0"/>
                </a:gradFill>
                <a:latin typeface="微软雅黑" panose="020B0503020204020204" pitchFamily="34" charset="-122"/>
                <a:ea typeface="微软雅黑" panose="020B0503020204020204" pitchFamily="34" charset="-122"/>
                <a:sym typeface="+mn-ea"/>
              </a:rPr>
              <a:t>①抗疫先锋</a:t>
            </a:r>
            <a:endParaRPr lang="zh-CN" b="1" spc="350">
              <a:gradFill>
                <a:gsLst>
                  <a:gs pos="0">
                    <a:srgbClr val="FDE9CB"/>
                  </a:gs>
                  <a:gs pos="95000">
                    <a:srgbClr val="FEBB7E"/>
                  </a:gs>
                </a:gsLst>
                <a:lin ang="16140000" scaled="0"/>
              </a:gradFill>
              <a:latin typeface="微软雅黑" panose="020B0503020204020204" pitchFamily="34" charset="-122"/>
              <a:ea typeface="微软雅黑" panose="020B0503020204020204" pitchFamily="34" charset="-122"/>
              <a:sym typeface="+mn-ea"/>
            </a:endParaRPr>
          </a:p>
          <a:p>
            <a:pPr indent="0" algn="l" fontAlgn="auto"/>
            <a:r>
              <a:rPr lang="zh-CN" spc="350">
                <a:gradFill>
                  <a:gsLst>
                    <a:gs pos="0">
                      <a:srgbClr val="FDE9CB"/>
                    </a:gs>
                    <a:gs pos="95000">
                      <a:srgbClr val="FEBB7E"/>
                    </a:gs>
                  </a:gsLst>
                  <a:lin ang="16140000" scaled="0"/>
                </a:gradFill>
                <a:latin typeface="微软雅黑" panose="020B0503020204020204" pitchFamily="34" charset="-122"/>
                <a:ea typeface="微软雅黑" panose="020B0503020204020204" pitchFamily="34" charset="-122"/>
                <a:sym typeface="+mn-ea"/>
              </a:rPr>
              <a:t>②优秀学生干部</a:t>
            </a:r>
            <a:endParaRPr lang="zh-CN" spc="350">
              <a:gradFill>
                <a:gsLst>
                  <a:gs pos="0">
                    <a:srgbClr val="FDE9CB"/>
                  </a:gs>
                  <a:gs pos="95000">
                    <a:srgbClr val="FEBB7E"/>
                  </a:gs>
                </a:gsLst>
                <a:lin ang="16140000" scaled="0"/>
              </a:gradFill>
              <a:latin typeface="微软雅黑" panose="020B0503020204020204" pitchFamily="34" charset="-122"/>
              <a:ea typeface="微软雅黑" panose="020B0503020204020204" pitchFamily="34" charset="-122"/>
              <a:sym typeface="+mn-ea"/>
            </a:endParaRPr>
          </a:p>
          <a:p>
            <a:pPr indent="0" algn="l" fontAlgn="auto"/>
            <a:r>
              <a:rPr lang="zh-CN" spc="350">
                <a:gradFill>
                  <a:gsLst>
                    <a:gs pos="0">
                      <a:srgbClr val="FDE9CB"/>
                    </a:gs>
                    <a:gs pos="95000">
                      <a:srgbClr val="FEBB7E"/>
                    </a:gs>
                  </a:gsLst>
                  <a:lin ang="16140000" scaled="0"/>
                </a:gradFill>
                <a:latin typeface="微软雅黑" panose="020B0503020204020204" pitchFamily="34" charset="-122"/>
                <a:ea typeface="微软雅黑" panose="020B0503020204020204" pitchFamily="34" charset="-122"/>
                <a:sym typeface="+mn-ea"/>
              </a:rPr>
              <a:t>③</a:t>
            </a:r>
            <a:r>
              <a:rPr lang="zh-CN" spc="350">
                <a:gradFill>
                  <a:gsLst>
                    <a:gs pos="0">
                      <a:srgbClr val="FDE9CB"/>
                    </a:gs>
                    <a:gs pos="95000">
                      <a:srgbClr val="FEBB7E"/>
                    </a:gs>
                  </a:gsLst>
                  <a:lin ang="16140000" scaled="0"/>
                </a:gradFill>
                <a:latin typeface="微软雅黑" panose="020B0503020204020204" pitchFamily="34" charset="-122"/>
                <a:ea typeface="微软雅黑" panose="020B0503020204020204" pitchFamily="34" charset="-122"/>
                <a:sym typeface="+mn-ea"/>
              </a:rPr>
              <a:t>社会工作、文娱、体育积极分子</a:t>
            </a:r>
            <a:endParaRPr lang="zh-CN" spc="350">
              <a:gradFill>
                <a:gsLst>
                  <a:gs pos="0">
                    <a:srgbClr val="FDE9CB"/>
                  </a:gs>
                  <a:gs pos="95000">
                    <a:srgbClr val="FEBB7E"/>
                  </a:gs>
                </a:gsLst>
                <a:lin ang="16140000" scaled="0"/>
              </a:gradFill>
              <a:latin typeface="微软雅黑" panose="020B0503020204020204" pitchFamily="34" charset="-122"/>
              <a:ea typeface="微软雅黑" panose="020B0503020204020204" pitchFamily="34" charset="-122"/>
              <a:sym typeface="+mn-ea"/>
            </a:endParaRPr>
          </a:p>
        </p:txBody>
      </p:sp>
      <p:sp>
        <p:nvSpPr>
          <p:cNvPr id="8" name="文本框 28"/>
          <p:cNvSpPr txBox="1">
            <a:spLocks noChangeArrowheads="1"/>
          </p:cNvSpPr>
          <p:nvPr/>
        </p:nvSpPr>
        <p:spPr bwMode="auto">
          <a:xfrm>
            <a:off x="7666990" y="3336290"/>
            <a:ext cx="1451610" cy="368300"/>
          </a:xfrm>
          <a:prstGeom prst="rect">
            <a:avLst/>
          </a:prstGeom>
          <a:noFill/>
          <a:ln w="9525">
            <a:noFill/>
            <a:miter lim="800000"/>
          </a:ln>
        </p:spPr>
        <p:txBody>
          <a:bodyPr wrap="none">
            <a:spAutoFit/>
          </a:bodyPr>
          <a:p>
            <a:pPr marR="0" indent="0" defTabSz="914400" fontAlgn="auto">
              <a:lnSpc>
                <a:spcPct val="100000"/>
              </a:lnSpc>
              <a:spcBef>
                <a:spcPts val="0"/>
              </a:spcBef>
              <a:spcAft>
                <a:spcPts val="0"/>
              </a:spcAft>
              <a:buClrTx/>
              <a:buSzTx/>
              <a:buFontTx/>
              <a:buNone/>
              <a:defRPr/>
            </a:pPr>
            <a:r>
              <a:rPr kumimoji="0" b="1" i="0" cap="none" spc="0" normalizeH="0" baseline="0"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202</a:t>
            </a:r>
            <a:r>
              <a:rPr kumimoji="0" lang="en-US" b="1" i="0" cap="none" spc="0" normalizeH="0" baseline="0"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1</a:t>
            </a:r>
            <a:r>
              <a:rPr kumimoji="0" lang="zh-CN" altLang="en-US" b="1" i="0" cap="none" spc="0" normalizeH="0" baseline="0"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年</a:t>
            </a:r>
            <a:r>
              <a:rPr kumimoji="0" lang="en-US" altLang="zh-CN" b="1" i="0" cap="none" spc="0" normalizeH="0" baseline="0"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3-4</a:t>
            </a:r>
            <a:r>
              <a:rPr kumimoji="0" lang="zh-CN" altLang="en-US" b="1" i="0" cap="none" spc="0" normalizeH="0" baseline="0"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月</a:t>
            </a:r>
            <a:endParaRPr kumimoji="0" lang="zh-CN" altLang="en-US" b="1" i="0" cap="none" spc="0" normalizeH="0" baseline="0"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9" name="文本框 8"/>
          <p:cNvSpPr txBox="1"/>
          <p:nvPr/>
        </p:nvSpPr>
        <p:spPr>
          <a:xfrm>
            <a:off x="5050155" y="4232275"/>
            <a:ext cx="2030730" cy="1476375"/>
          </a:xfrm>
          <a:prstGeom prst="rect">
            <a:avLst/>
          </a:prstGeom>
          <a:noFill/>
        </p:spPr>
        <p:txBody>
          <a:bodyPr wrap="square" rtlCol="0">
            <a:spAutoFit/>
          </a:bodyPr>
          <a:p>
            <a:pPr indent="0" fontAlgn="auto"/>
            <a:r>
              <a:rPr lang="zh-CN" b="1" spc="350">
                <a:gradFill>
                  <a:gsLst>
                    <a:gs pos="0">
                      <a:srgbClr val="FDE9CB"/>
                    </a:gs>
                    <a:gs pos="95000">
                      <a:srgbClr val="FEBB7E"/>
                    </a:gs>
                  </a:gsLst>
                  <a:lin ang="16140000" scaled="0"/>
                </a:gradFill>
                <a:latin typeface="微软雅黑" panose="020B0503020204020204" pitchFamily="34" charset="-122"/>
                <a:ea typeface="微软雅黑" panose="020B0503020204020204" pitchFamily="34" charset="-122"/>
                <a:sym typeface="+mn-ea"/>
              </a:rPr>
              <a:t>①</a:t>
            </a:r>
            <a:r>
              <a:rPr b="1" spc="350">
                <a:gradFill>
                  <a:gsLst>
                    <a:gs pos="0">
                      <a:srgbClr val="FDE9CB"/>
                    </a:gs>
                    <a:gs pos="95000">
                      <a:srgbClr val="FEBB7E"/>
                    </a:gs>
                  </a:gsLst>
                  <a:lin ang="16140000" scaled="0"/>
                </a:gradFill>
                <a:latin typeface="微软雅黑" panose="020B0503020204020204" pitchFamily="34" charset="-122"/>
                <a:ea typeface="微软雅黑" panose="020B0503020204020204" pitchFamily="34" charset="-122"/>
                <a:sym typeface="+mn-ea"/>
              </a:rPr>
              <a:t>国家奖学金</a:t>
            </a:r>
            <a:endParaRPr lang="zh-CN" b="1" spc="350">
              <a:gradFill>
                <a:gsLst>
                  <a:gs pos="0">
                    <a:srgbClr val="FDE9CB"/>
                  </a:gs>
                  <a:gs pos="95000">
                    <a:srgbClr val="FEBB7E"/>
                  </a:gs>
                </a:gsLst>
                <a:lin ang="16140000" scaled="0"/>
              </a:gradFill>
              <a:latin typeface="微软雅黑" panose="020B0503020204020204" pitchFamily="34" charset="-122"/>
              <a:ea typeface="微软雅黑" panose="020B0503020204020204" pitchFamily="34" charset="-122"/>
              <a:sym typeface="+mn-ea"/>
            </a:endParaRPr>
          </a:p>
          <a:p>
            <a:pPr indent="0" fontAlgn="auto"/>
            <a:r>
              <a:rPr lang="zh-CN" spc="350">
                <a:gradFill>
                  <a:gsLst>
                    <a:gs pos="0">
                      <a:srgbClr val="FDE9CB"/>
                    </a:gs>
                    <a:gs pos="95000">
                      <a:srgbClr val="FEBB7E"/>
                    </a:gs>
                  </a:gsLst>
                  <a:lin ang="16140000" scaled="0"/>
                </a:gradFill>
                <a:latin typeface="微软雅黑" panose="020B0503020204020204" pitchFamily="34" charset="-122"/>
                <a:ea typeface="微软雅黑" panose="020B0503020204020204" pitchFamily="34" charset="-122"/>
                <a:sym typeface="+mn-ea"/>
              </a:rPr>
              <a:t>②社会实践先进个人</a:t>
            </a:r>
            <a:endParaRPr lang="zh-CN" spc="350">
              <a:gradFill>
                <a:gsLst>
                  <a:gs pos="0">
                    <a:srgbClr val="FDE9CB"/>
                  </a:gs>
                  <a:gs pos="95000">
                    <a:srgbClr val="FEBB7E"/>
                  </a:gs>
                </a:gsLst>
                <a:lin ang="16140000" scaled="0"/>
              </a:gradFill>
              <a:latin typeface="微软雅黑" panose="020B0503020204020204" pitchFamily="34" charset="-122"/>
              <a:ea typeface="微软雅黑" panose="020B0503020204020204" pitchFamily="34" charset="-122"/>
              <a:sym typeface="+mn-ea"/>
            </a:endParaRPr>
          </a:p>
          <a:p>
            <a:pPr indent="0" fontAlgn="auto"/>
            <a:r>
              <a:rPr lang="zh-CN" spc="350">
                <a:gradFill>
                  <a:gsLst>
                    <a:gs pos="0">
                      <a:srgbClr val="FDE9CB"/>
                    </a:gs>
                    <a:gs pos="95000">
                      <a:srgbClr val="FEBB7E"/>
                    </a:gs>
                  </a:gsLst>
                  <a:lin ang="16140000" scaled="0"/>
                </a:gradFill>
                <a:latin typeface="微软雅黑" panose="020B0503020204020204" pitchFamily="34" charset="-122"/>
                <a:ea typeface="微软雅黑" panose="020B0503020204020204" pitchFamily="34" charset="-122"/>
                <a:sym typeface="+mn-ea"/>
              </a:rPr>
              <a:t>③“智慧团建”工作·先进个人</a:t>
            </a:r>
            <a:endParaRPr lang="zh-CN" spc="350">
              <a:gradFill>
                <a:gsLst>
                  <a:gs pos="0">
                    <a:srgbClr val="FDE9CB"/>
                  </a:gs>
                  <a:gs pos="95000">
                    <a:srgbClr val="FEBB7E"/>
                  </a:gs>
                </a:gsLst>
                <a:lin ang="16140000" scaled="0"/>
              </a:gradFill>
              <a:latin typeface="微软雅黑" panose="020B0503020204020204" pitchFamily="34" charset="-122"/>
              <a:ea typeface="微软雅黑" panose="020B0503020204020204" pitchFamily="34" charset="-122"/>
              <a:sym typeface="+mn-ea"/>
            </a:endParaRPr>
          </a:p>
        </p:txBody>
      </p:sp>
      <p:sp>
        <p:nvSpPr>
          <p:cNvPr id="10" name="文本框 9"/>
          <p:cNvSpPr txBox="1"/>
          <p:nvPr/>
        </p:nvSpPr>
        <p:spPr>
          <a:xfrm>
            <a:off x="7536815" y="1527175"/>
            <a:ext cx="1785620" cy="1476375"/>
          </a:xfrm>
          <a:prstGeom prst="rect">
            <a:avLst/>
          </a:prstGeom>
          <a:noFill/>
        </p:spPr>
        <p:txBody>
          <a:bodyPr wrap="square" rtlCol="0">
            <a:spAutoFit/>
          </a:bodyPr>
          <a:p>
            <a:pPr indent="0" fontAlgn="auto"/>
            <a:r>
              <a:rPr lang="zh-CN" b="1" spc="350">
                <a:gradFill>
                  <a:gsLst>
                    <a:gs pos="0">
                      <a:srgbClr val="FDE9CB"/>
                    </a:gs>
                    <a:gs pos="95000">
                      <a:srgbClr val="FEBB7E"/>
                    </a:gs>
                  </a:gsLst>
                  <a:lin ang="16140000" scaled="0"/>
                </a:gradFill>
                <a:latin typeface="微软雅黑" panose="020B0503020204020204" pitchFamily="34" charset="-122"/>
                <a:ea typeface="微软雅黑" panose="020B0503020204020204" pitchFamily="34" charset="-122"/>
                <a:sym typeface="+mn-ea"/>
              </a:rPr>
              <a:t>①</a:t>
            </a:r>
            <a:r>
              <a:rPr b="1" spc="350">
                <a:gradFill>
                  <a:gsLst>
                    <a:gs pos="0">
                      <a:srgbClr val="FDE9CB"/>
                    </a:gs>
                    <a:gs pos="95000">
                      <a:srgbClr val="FEBB7E"/>
                    </a:gs>
                  </a:gsLst>
                  <a:lin ang="16140000" scaled="0"/>
                </a:gradFill>
                <a:latin typeface="微软雅黑" panose="020B0503020204020204" pitchFamily="34" charset="-122"/>
                <a:ea typeface="微软雅黑" panose="020B0503020204020204" pitchFamily="34" charset="-122"/>
                <a:sym typeface="+mn-ea"/>
              </a:rPr>
              <a:t>2020年度优秀青年志愿者</a:t>
            </a:r>
            <a:endParaRPr b="1" spc="350">
              <a:gradFill>
                <a:gsLst>
                  <a:gs pos="0">
                    <a:srgbClr val="FDE9CB"/>
                  </a:gs>
                  <a:gs pos="95000">
                    <a:srgbClr val="FEBB7E"/>
                  </a:gs>
                </a:gsLst>
                <a:lin ang="16140000" scaled="0"/>
              </a:gradFill>
              <a:latin typeface="微软雅黑" panose="020B0503020204020204" pitchFamily="34" charset="-122"/>
              <a:ea typeface="微软雅黑" panose="020B0503020204020204" pitchFamily="34" charset="-122"/>
              <a:sym typeface="+mn-ea"/>
            </a:endParaRPr>
          </a:p>
          <a:p>
            <a:pPr indent="0" fontAlgn="auto"/>
            <a:r>
              <a:rPr lang="zh-CN" spc="350">
                <a:gradFill>
                  <a:gsLst>
                    <a:gs pos="0">
                      <a:srgbClr val="FDE9CB"/>
                    </a:gs>
                    <a:gs pos="95000">
                      <a:srgbClr val="FEBB7E"/>
                    </a:gs>
                  </a:gsLst>
                  <a:lin ang="16140000" scaled="0"/>
                </a:gradFill>
                <a:latin typeface="微软雅黑" panose="020B0503020204020204" pitchFamily="34" charset="-122"/>
                <a:ea typeface="微软雅黑" panose="020B0503020204020204" pitchFamily="34" charset="-122"/>
                <a:sym typeface="+mn-ea"/>
              </a:rPr>
              <a:t>②最美奋斗者</a:t>
            </a:r>
            <a:endParaRPr lang="zh-CN" spc="350">
              <a:gradFill>
                <a:gsLst>
                  <a:gs pos="0">
                    <a:srgbClr val="FDE9CB"/>
                  </a:gs>
                  <a:gs pos="95000">
                    <a:srgbClr val="FEBB7E"/>
                  </a:gs>
                </a:gsLst>
                <a:lin ang="16140000" scaled="0"/>
              </a:gradFill>
              <a:latin typeface="微软雅黑" panose="020B0503020204020204" pitchFamily="34" charset="-122"/>
              <a:ea typeface="微软雅黑" panose="020B0503020204020204" pitchFamily="34" charset="-122"/>
              <a:sym typeface="+mn-ea"/>
            </a:endParaRPr>
          </a:p>
        </p:txBody>
      </p:sp>
      <p:sp>
        <p:nvSpPr>
          <p:cNvPr id="13" name="文本框 28"/>
          <p:cNvSpPr txBox="1">
            <a:spLocks noChangeArrowheads="1"/>
          </p:cNvSpPr>
          <p:nvPr/>
        </p:nvSpPr>
        <p:spPr bwMode="auto">
          <a:xfrm>
            <a:off x="9819005" y="3336290"/>
            <a:ext cx="1451610" cy="368300"/>
          </a:xfrm>
          <a:prstGeom prst="rect">
            <a:avLst/>
          </a:prstGeom>
          <a:noFill/>
          <a:ln w="9525">
            <a:noFill/>
            <a:miter lim="800000"/>
          </a:ln>
        </p:spPr>
        <p:txBody>
          <a:bodyPr wrap="none">
            <a:spAutoFit/>
          </a:bodyPr>
          <a:p>
            <a:pPr marR="0" indent="0" defTabSz="914400" fontAlgn="auto">
              <a:lnSpc>
                <a:spcPct val="100000"/>
              </a:lnSpc>
              <a:spcBef>
                <a:spcPts val="0"/>
              </a:spcBef>
              <a:spcAft>
                <a:spcPts val="0"/>
              </a:spcAft>
              <a:buClrTx/>
              <a:buSzTx/>
              <a:buFontTx/>
              <a:buNone/>
              <a:defRPr/>
            </a:pPr>
            <a:r>
              <a:rPr kumimoji="0" b="1" i="0" cap="none" spc="0" normalizeH="0" baseline="0"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202</a:t>
            </a:r>
            <a:r>
              <a:rPr kumimoji="0" lang="en-US" b="1" i="0" cap="none" spc="0" normalizeH="0" baseline="0"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1</a:t>
            </a:r>
            <a:r>
              <a:rPr kumimoji="0" lang="zh-CN" b="1" i="0" cap="none" spc="0" normalizeH="0" baseline="0"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年</a:t>
            </a:r>
            <a:r>
              <a:rPr kumimoji="0" lang="en-US" b="1" i="0" cap="none" spc="0" normalizeH="0" baseline="0"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5-6</a:t>
            </a:r>
            <a:r>
              <a:rPr kumimoji="0" lang="zh-CN" altLang="en-US" b="1" i="0" cap="none" spc="0" normalizeH="0" baseline="0"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月</a:t>
            </a:r>
            <a:endParaRPr kumimoji="0" lang="zh-CN" altLang="en-US" b="1" i="0" cap="none" spc="0" normalizeH="0" baseline="0"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15" name="文本框 14"/>
          <p:cNvSpPr txBox="1"/>
          <p:nvPr/>
        </p:nvSpPr>
        <p:spPr>
          <a:xfrm>
            <a:off x="9819005" y="4159250"/>
            <a:ext cx="2030730" cy="2306955"/>
          </a:xfrm>
          <a:prstGeom prst="rect">
            <a:avLst/>
          </a:prstGeom>
          <a:noFill/>
        </p:spPr>
        <p:txBody>
          <a:bodyPr wrap="square" rtlCol="0">
            <a:spAutoFit/>
          </a:bodyPr>
          <a:p>
            <a:pPr indent="0" fontAlgn="auto"/>
            <a:r>
              <a:rPr lang="zh-CN" b="1" spc="350">
                <a:gradFill>
                  <a:gsLst>
                    <a:gs pos="0">
                      <a:srgbClr val="FDE9CB"/>
                    </a:gs>
                    <a:gs pos="95000">
                      <a:srgbClr val="FEBB7E"/>
                    </a:gs>
                  </a:gsLst>
                  <a:lin ang="16140000" scaled="0"/>
                </a:gradFill>
                <a:latin typeface="微软雅黑" panose="020B0503020204020204" pitchFamily="34" charset="-122"/>
                <a:ea typeface="微软雅黑" panose="020B0503020204020204" pitchFamily="34" charset="-122"/>
                <a:sym typeface="+mn-ea"/>
              </a:rPr>
              <a:t>①</a:t>
            </a:r>
            <a:r>
              <a:rPr b="1" spc="350">
                <a:gradFill>
                  <a:gsLst>
                    <a:gs pos="0">
                      <a:srgbClr val="FDE9CB"/>
                    </a:gs>
                    <a:gs pos="95000">
                      <a:srgbClr val="FEBB7E"/>
                    </a:gs>
                  </a:gsLst>
                  <a:lin ang="16140000" scaled="0"/>
                </a:gradFill>
                <a:latin typeface="微软雅黑" panose="020B0503020204020204" pitchFamily="34" charset="-122"/>
                <a:ea typeface="微软雅黑" panose="020B0503020204020204" pitchFamily="34" charset="-122"/>
                <a:sym typeface="+mn-ea"/>
              </a:rPr>
              <a:t>四川省优秀大学毕业生</a:t>
            </a:r>
            <a:endParaRPr b="1" spc="350">
              <a:gradFill>
                <a:gsLst>
                  <a:gs pos="0">
                    <a:srgbClr val="FDE9CB"/>
                  </a:gs>
                  <a:gs pos="95000">
                    <a:srgbClr val="FEBB7E"/>
                  </a:gs>
                </a:gsLst>
                <a:lin ang="16140000" scaled="0"/>
              </a:gradFill>
              <a:latin typeface="微软雅黑" panose="020B0503020204020204" pitchFamily="34" charset="-122"/>
              <a:ea typeface="微软雅黑" panose="020B0503020204020204" pitchFamily="34" charset="-122"/>
              <a:sym typeface="+mn-ea"/>
            </a:endParaRPr>
          </a:p>
          <a:p>
            <a:pPr indent="0" fontAlgn="auto"/>
            <a:r>
              <a:rPr lang="zh-CN" spc="350">
                <a:gradFill>
                  <a:gsLst>
                    <a:gs pos="0">
                      <a:srgbClr val="FDE9CB"/>
                    </a:gs>
                    <a:gs pos="95000">
                      <a:srgbClr val="FEBB7E"/>
                    </a:gs>
                  </a:gsLst>
                  <a:lin ang="16140000" scaled="0"/>
                </a:gradFill>
                <a:latin typeface="微软雅黑" panose="020B0503020204020204" pitchFamily="34" charset="-122"/>
                <a:ea typeface="微软雅黑" panose="020B0503020204020204" pitchFamily="34" charset="-122"/>
                <a:sym typeface="+mn-ea"/>
              </a:rPr>
              <a:t>②第七届中国国际</a:t>
            </a:r>
            <a:r>
              <a:rPr lang="en-US" altLang="zh-CN" spc="350">
                <a:gradFill>
                  <a:gsLst>
                    <a:gs pos="0">
                      <a:srgbClr val="FDE9CB"/>
                    </a:gs>
                    <a:gs pos="95000">
                      <a:srgbClr val="FEBB7E"/>
                    </a:gs>
                  </a:gsLst>
                  <a:lin ang="16140000" scaled="0"/>
                </a:gradFill>
                <a:latin typeface="微软雅黑" panose="020B0503020204020204" pitchFamily="34" charset="-122"/>
                <a:ea typeface="微软雅黑" panose="020B0503020204020204" pitchFamily="34" charset="-122"/>
                <a:sym typeface="+mn-ea"/>
              </a:rPr>
              <a:t>“</a:t>
            </a:r>
            <a:r>
              <a:rPr lang="zh-CN" altLang="en-US" spc="350">
                <a:gradFill>
                  <a:gsLst>
                    <a:gs pos="0">
                      <a:srgbClr val="FDE9CB"/>
                    </a:gs>
                    <a:gs pos="95000">
                      <a:srgbClr val="FEBB7E"/>
                    </a:gs>
                  </a:gsLst>
                  <a:lin ang="16140000" scaled="0"/>
                </a:gradFill>
                <a:latin typeface="微软雅黑" panose="020B0503020204020204" pitchFamily="34" charset="-122"/>
                <a:ea typeface="微软雅黑" panose="020B0503020204020204" pitchFamily="34" charset="-122"/>
                <a:sym typeface="+mn-ea"/>
              </a:rPr>
              <a:t>互联网</a:t>
            </a:r>
            <a:r>
              <a:rPr lang="en-US" altLang="zh-CN" spc="350">
                <a:gradFill>
                  <a:gsLst>
                    <a:gs pos="0">
                      <a:srgbClr val="FDE9CB"/>
                    </a:gs>
                    <a:gs pos="95000">
                      <a:srgbClr val="FEBB7E"/>
                    </a:gs>
                  </a:gsLst>
                  <a:lin ang="16140000" scaled="0"/>
                </a:gradFill>
                <a:latin typeface="微软雅黑" panose="020B0503020204020204" pitchFamily="34" charset="-122"/>
                <a:ea typeface="微软雅黑" panose="020B0503020204020204" pitchFamily="34" charset="-122"/>
                <a:sym typeface="+mn-ea"/>
              </a:rPr>
              <a:t>+”</a:t>
            </a:r>
            <a:r>
              <a:rPr lang="zh-CN" altLang="en-US" spc="350">
                <a:gradFill>
                  <a:gsLst>
                    <a:gs pos="0">
                      <a:srgbClr val="FDE9CB"/>
                    </a:gs>
                    <a:gs pos="95000">
                      <a:srgbClr val="FEBB7E"/>
                    </a:gs>
                  </a:gsLst>
                  <a:lin ang="16140000" scaled="0"/>
                </a:gradFill>
                <a:latin typeface="微软雅黑" panose="020B0503020204020204" pitchFamily="34" charset="-122"/>
                <a:ea typeface="微软雅黑" panose="020B0503020204020204" pitchFamily="34" charset="-122"/>
                <a:sym typeface="+mn-ea"/>
              </a:rPr>
              <a:t>大学生创新创业大赛校赛二等奖</a:t>
            </a:r>
            <a:endParaRPr spc="350">
              <a:gradFill>
                <a:gsLst>
                  <a:gs pos="0">
                    <a:srgbClr val="FDE9CB"/>
                  </a:gs>
                  <a:gs pos="95000">
                    <a:srgbClr val="FEBB7E"/>
                  </a:gs>
                </a:gsLst>
                <a:lin ang="16140000" scaled="0"/>
              </a:gradFill>
              <a:latin typeface="微软雅黑" panose="020B0503020204020204" pitchFamily="34" charset="-122"/>
              <a:ea typeface="微软雅黑" panose="020B0503020204020204" pitchFamily="34" charset="-122"/>
              <a:sym typeface="+mn-ea"/>
            </a:endParaRPr>
          </a:p>
          <a:p>
            <a:pPr indent="0" fontAlgn="auto"/>
            <a:endParaRPr spc="350">
              <a:gradFill>
                <a:gsLst>
                  <a:gs pos="0">
                    <a:srgbClr val="FDE9CB"/>
                  </a:gs>
                  <a:gs pos="95000">
                    <a:srgbClr val="FEBB7E"/>
                  </a:gs>
                </a:gsLst>
                <a:lin ang="16140000" scaled="0"/>
              </a:gradFill>
              <a:latin typeface="微软雅黑" panose="020B0503020204020204" pitchFamily="34" charset="-122"/>
              <a:ea typeface="微软雅黑" panose="020B0503020204020204" pitchFamily="34" charset="-122"/>
              <a:sym typeface="+mn-ea"/>
            </a:endParaRPr>
          </a:p>
        </p:txBody>
      </p:sp>
      <p:grpSp>
        <p:nvGrpSpPr>
          <p:cNvPr id="86" name="9c2e6b19-521a-49fd-b72e-852306a6bda7"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4"/>
            </p:custDataLst>
          </p:nvPr>
        </p:nvGrpSpPr>
        <p:grpSpPr>
          <a:xfrm>
            <a:off x="637041" y="2499102"/>
            <a:ext cx="1237506" cy="1845837"/>
            <a:chOff x="4450984" y="1214438"/>
            <a:chExt cx="3290034" cy="4907344"/>
          </a:xfrm>
        </p:grpSpPr>
        <p:sp>
          <p:nvSpPr>
            <p:cNvPr id="87" name="îṥliḑê"/>
            <p:cNvSpPr/>
            <p:nvPr/>
          </p:nvSpPr>
          <p:spPr bwMode="auto">
            <a:xfrm>
              <a:off x="4615486" y="5720052"/>
              <a:ext cx="3042415" cy="401730"/>
            </a:xfrm>
            <a:custGeom>
              <a:avLst/>
              <a:gdLst>
                <a:gd name="T0" fmla="*/ 0 w 1757"/>
                <a:gd name="T1" fmla="*/ 232 h 232"/>
                <a:gd name="T2" fmla="*/ 1757 w 1757"/>
                <a:gd name="T3" fmla="*/ 232 h 232"/>
                <a:gd name="T4" fmla="*/ 1757 w 1757"/>
                <a:gd name="T5" fmla="*/ 139 h 232"/>
                <a:gd name="T6" fmla="*/ 1615 w 1757"/>
                <a:gd name="T7" fmla="*/ 0 h 232"/>
                <a:gd name="T8" fmla="*/ 143 w 1757"/>
                <a:gd name="T9" fmla="*/ 0 h 232"/>
                <a:gd name="T10" fmla="*/ 0 w 1757"/>
                <a:gd name="T11" fmla="*/ 139 h 232"/>
                <a:gd name="T12" fmla="*/ 0 w 1757"/>
                <a:gd name="T13" fmla="*/ 232 h 232"/>
              </a:gdLst>
              <a:ahLst/>
              <a:cxnLst>
                <a:cxn ang="0">
                  <a:pos x="T0" y="T1"/>
                </a:cxn>
                <a:cxn ang="0">
                  <a:pos x="T2" y="T3"/>
                </a:cxn>
                <a:cxn ang="0">
                  <a:pos x="T4" y="T5"/>
                </a:cxn>
                <a:cxn ang="0">
                  <a:pos x="T6" y="T7"/>
                </a:cxn>
                <a:cxn ang="0">
                  <a:pos x="T8" y="T9"/>
                </a:cxn>
                <a:cxn ang="0">
                  <a:pos x="T10" y="T11"/>
                </a:cxn>
                <a:cxn ang="0">
                  <a:pos x="T12" y="T13"/>
                </a:cxn>
              </a:cxnLst>
              <a:rect l="0" t="0" r="r" b="b"/>
              <a:pathLst>
                <a:path w="1757" h="232">
                  <a:moveTo>
                    <a:pt x="0" y="232"/>
                  </a:moveTo>
                  <a:lnTo>
                    <a:pt x="1757" y="232"/>
                  </a:lnTo>
                  <a:lnTo>
                    <a:pt x="1757" y="139"/>
                  </a:lnTo>
                  <a:lnTo>
                    <a:pt x="1615" y="0"/>
                  </a:lnTo>
                  <a:lnTo>
                    <a:pt x="143" y="0"/>
                  </a:lnTo>
                  <a:lnTo>
                    <a:pt x="0" y="139"/>
                  </a:lnTo>
                  <a:lnTo>
                    <a:pt x="0" y="232"/>
                  </a:lnTo>
                  <a:close/>
                </a:path>
              </a:pathLst>
            </a:custGeom>
            <a:solidFill>
              <a:srgbClr val="99382B"/>
            </a:solidFill>
            <a:ln>
              <a:noFill/>
            </a:ln>
            <a:extLst>
              <a:ext uri="{91240B29-F687-4F45-9708-019B960494DF}">
                <a14:hiddenLine xmlns:a14="http://schemas.microsoft.com/office/drawing/2010/main" w="9525">
                  <a:solidFill>
                    <a:srgbClr val="000000"/>
                  </a:solidFill>
                  <a:round/>
                </a14:hiddenLine>
              </a:ext>
            </a:extLst>
          </p:spPr>
          <p:txBody>
            <a:bodyPr anchor="ctr"/>
            <a:p>
              <a:pPr algn="ctr"/>
              <a:endParaRPr>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88" name="ïslîḓè"/>
            <p:cNvSpPr/>
            <p:nvPr/>
          </p:nvSpPr>
          <p:spPr bwMode="auto">
            <a:xfrm>
              <a:off x="4450984" y="1214438"/>
              <a:ext cx="3290033" cy="3219038"/>
            </a:xfrm>
            <a:custGeom>
              <a:avLst/>
              <a:gdLst>
                <a:gd name="T0" fmla="*/ 29 w 40"/>
                <a:gd name="T1" fmla="*/ 22 h 40"/>
                <a:gd name="T2" fmla="*/ 40 w 40"/>
                <a:gd name="T3" fmla="*/ 5 h 40"/>
                <a:gd name="T4" fmla="*/ 40 w 40"/>
                <a:gd name="T5" fmla="*/ 2 h 40"/>
                <a:gd name="T6" fmla="*/ 40 w 40"/>
                <a:gd name="T7" fmla="*/ 1 h 40"/>
                <a:gd name="T8" fmla="*/ 34 w 40"/>
                <a:gd name="T9" fmla="*/ 1 h 40"/>
                <a:gd name="T10" fmla="*/ 34 w 40"/>
                <a:gd name="T11" fmla="*/ 0 h 40"/>
                <a:gd name="T12" fmla="*/ 6 w 40"/>
                <a:gd name="T13" fmla="*/ 0 h 40"/>
                <a:gd name="T14" fmla="*/ 6 w 40"/>
                <a:gd name="T15" fmla="*/ 1 h 40"/>
                <a:gd name="T16" fmla="*/ 0 w 40"/>
                <a:gd name="T17" fmla="*/ 1 h 40"/>
                <a:gd name="T18" fmla="*/ 0 w 40"/>
                <a:gd name="T19" fmla="*/ 2 h 40"/>
                <a:gd name="T20" fmla="*/ 0 w 40"/>
                <a:gd name="T21" fmla="*/ 5 h 40"/>
                <a:gd name="T22" fmla="*/ 11 w 40"/>
                <a:gd name="T23" fmla="*/ 22 h 40"/>
                <a:gd name="T24" fmla="*/ 18 w 40"/>
                <a:gd name="T25" fmla="*/ 28 h 40"/>
                <a:gd name="T26" fmla="*/ 18 w 40"/>
                <a:gd name="T27" fmla="*/ 36 h 40"/>
                <a:gd name="T28" fmla="*/ 12 w 40"/>
                <a:gd name="T29" fmla="*/ 36 h 40"/>
                <a:gd name="T30" fmla="*/ 12 w 40"/>
                <a:gd name="T31" fmla="*/ 38 h 40"/>
                <a:gd name="T32" fmla="*/ 8 w 40"/>
                <a:gd name="T33" fmla="*/ 38 h 40"/>
                <a:gd name="T34" fmla="*/ 8 w 40"/>
                <a:gd name="T35" fmla="*/ 40 h 40"/>
                <a:gd name="T36" fmla="*/ 32 w 40"/>
                <a:gd name="T37" fmla="*/ 40 h 40"/>
                <a:gd name="T38" fmla="*/ 32 w 40"/>
                <a:gd name="T39" fmla="*/ 38 h 40"/>
                <a:gd name="T40" fmla="*/ 28 w 40"/>
                <a:gd name="T41" fmla="*/ 38 h 40"/>
                <a:gd name="T42" fmla="*/ 28 w 40"/>
                <a:gd name="T43" fmla="*/ 36 h 40"/>
                <a:gd name="T44" fmla="*/ 22 w 40"/>
                <a:gd name="T45" fmla="*/ 36 h 40"/>
                <a:gd name="T46" fmla="*/ 22 w 40"/>
                <a:gd name="T47" fmla="*/ 28 h 40"/>
                <a:gd name="T48" fmla="*/ 29 w 40"/>
                <a:gd name="T49" fmla="*/ 22 h 40"/>
                <a:gd name="T50" fmla="*/ 38 w 40"/>
                <a:gd name="T51" fmla="*/ 3 h 40"/>
                <a:gd name="T52" fmla="*/ 38 w 40"/>
                <a:gd name="T53" fmla="*/ 5 h 40"/>
                <a:gd name="T54" fmla="*/ 32 w 40"/>
                <a:gd name="T55" fmla="*/ 17 h 40"/>
                <a:gd name="T56" fmla="*/ 34 w 40"/>
                <a:gd name="T57" fmla="*/ 4 h 40"/>
                <a:gd name="T58" fmla="*/ 34 w 40"/>
                <a:gd name="T59" fmla="*/ 3 h 40"/>
                <a:gd name="T60" fmla="*/ 38 w 40"/>
                <a:gd name="T61" fmla="*/ 3 h 40"/>
                <a:gd name="T62" fmla="*/ 2 w 40"/>
                <a:gd name="T63" fmla="*/ 5 h 40"/>
                <a:gd name="T64" fmla="*/ 2 w 40"/>
                <a:gd name="T65" fmla="*/ 3 h 40"/>
                <a:gd name="T66" fmla="*/ 6 w 40"/>
                <a:gd name="T67" fmla="*/ 3 h 40"/>
                <a:gd name="T68" fmla="*/ 6 w 40"/>
                <a:gd name="T69" fmla="*/ 4 h 40"/>
                <a:gd name="T70" fmla="*/ 8 w 40"/>
                <a:gd name="T71" fmla="*/ 17 h 40"/>
                <a:gd name="T72" fmla="*/ 2 w 40"/>
                <a:gd name="T73" fmla="*/ 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0" h="40">
                  <a:moveTo>
                    <a:pt x="29" y="22"/>
                  </a:moveTo>
                  <a:cubicBezTo>
                    <a:pt x="36" y="18"/>
                    <a:pt x="40" y="12"/>
                    <a:pt x="40" y="5"/>
                  </a:cubicBezTo>
                  <a:cubicBezTo>
                    <a:pt x="40" y="4"/>
                    <a:pt x="40" y="3"/>
                    <a:pt x="40" y="2"/>
                  </a:cubicBezTo>
                  <a:cubicBezTo>
                    <a:pt x="40" y="1"/>
                    <a:pt x="40" y="1"/>
                    <a:pt x="40" y="1"/>
                  </a:cubicBezTo>
                  <a:cubicBezTo>
                    <a:pt x="34" y="1"/>
                    <a:pt x="34" y="1"/>
                    <a:pt x="34" y="1"/>
                  </a:cubicBezTo>
                  <a:cubicBezTo>
                    <a:pt x="34" y="0"/>
                    <a:pt x="34" y="0"/>
                    <a:pt x="34" y="0"/>
                  </a:cubicBezTo>
                  <a:cubicBezTo>
                    <a:pt x="6" y="0"/>
                    <a:pt x="6" y="0"/>
                    <a:pt x="6" y="0"/>
                  </a:cubicBezTo>
                  <a:cubicBezTo>
                    <a:pt x="6" y="0"/>
                    <a:pt x="6" y="0"/>
                    <a:pt x="6" y="1"/>
                  </a:cubicBezTo>
                  <a:cubicBezTo>
                    <a:pt x="0" y="1"/>
                    <a:pt x="0" y="1"/>
                    <a:pt x="0" y="1"/>
                  </a:cubicBezTo>
                  <a:cubicBezTo>
                    <a:pt x="0" y="2"/>
                    <a:pt x="0" y="2"/>
                    <a:pt x="0" y="2"/>
                  </a:cubicBezTo>
                  <a:cubicBezTo>
                    <a:pt x="0" y="3"/>
                    <a:pt x="0" y="4"/>
                    <a:pt x="0" y="5"/>
                  </a:cubicBezTo>
                  <a:cubicBezTo>
                    <a:pt x="0" y="12"/>
                    <a:pt x="4" y="18"/>
                    <a:pt x="11" y="22"/>
                  </a:cubicBezTo>
                  <a:cubicBezTo>
                    <a:pt x="13" y="24"/>
                    <a:pt x="15" y="27"/>
                    <a:pt x="18" y="28"/>
                  </a:cubicBezTo>
                  <a:cubicBezTo>
                    <a:pt x="18" y="36"/>
                    <a:pt x="18" y="36"/>
                    <a:pt x="18" y="36"/>
                  </a:cubicBezTo>
                  <a:cubicBezTo>
                    <a:pt x="12" y="36"/>
                    <a:pt x="12" y="36"/>
                    <a:pt x="12" y="36"/>
                  </a:cubicBezTo>
                  <a:cubicBezTo>
                    <a:pt x="12" y="38"/>
                    <a:pt x="12" y="38"/>
                    <a:pt x="12" y="38"/>
                  </a:cubicBezTo>
                  <a:cubicBezTo>
                    <a:pt x="8" y="38"/>
                    <a:pt x="8" y="38"/>
                    <a:pt x="8" y="38"/>
                  </a:cubicBezTo>
                  <a:cubicBezTo>
                    <a:pt x="8" y="40"/>
                    <a:pt x="8" y="40"/>
                    <a:pt x="8" y="40"/>
                  </a:cubicBezTo>
                  <a:cubicBezTo>
                    <a:pt x="32" y="40"/>
                    <a:pt x="32" y="40"/>
                    <a:pt x="32" y="40"/>
                  </a:cubicBezTo>
                  <a:cubicBezTo>
                    <a:pt x="32" y="38"/>
                    <a:pt x="32" y="38"/>
                    <a:pt x="32" y="38"/>
                  </a:cubicBezTo>
                  <a:cubicBezTo>
                    <a:pt x="28" y="38"/>
                    <a:pt x="28" y="38"/>
                    <a:pt x="28" y="38"/>
                  </a:cubicBezTo>
                  <a:cubicBezTo>
                    <a:pt x="28" y="36"/>
                    <a:pt x="28" y="36"/>
                    <a:pt x="28" y="36"/>
                  </a:cubicBezTo>
                  <a:cubicBezTo>
                    <a:pt x="22" y="36"/>
                    <a:pt x="22" y="36"/>
                    <a:pt x="22" y="36"/>
                  </a:cubicBezTo>
                  <a:cubicBezTo>
                    <a:pt x="22" y="28"/>
                    <a:pt x="22" y="28"/>
                    <a:pt x="22" y="28"/>
                  </a:cubicBezTo>
                  <a:cubicBezTo>
                    <a:pt x="25" y="27"/>
                    <a:pt x="27" y="24"/>
                    <a:pt x="29" y="22"/>
                  </a:cubicBezTo>
                  <a:close/>
                  <a:moveTo>
                    <a:pt x="38" y="3"/>
                  </a:moveTo>
                  <a:cubicBezTo>
                    <a:pt x="38" y="4"/>
                    <a:pt x="38" y="5"/>
                    <a:pt x="38" y="5"/>
                  </a:cubicBezTo>
                  <a:cubicBezTo>
                    <a:pt x="38" y="10"/>
                    <a:pt x="35" y="14"/>
                    <a:pt x="32" y="17"/>
                  </a:cubicBezTo>
                  <a:cubicBezTo>
                    <a:pt x="33" y="13"/>
                    <a:pt x="34" y="9"/>
                    <a:pt x="34" y="4"/>
                  </a:cubicBezTo>
                  <a:cubicBezTo>
                    <a:pt x="34" y="4"/>
                    <a:pt x="34" y="3"/>
                    <a:pt x="34" y="3"/>
                  </a:cubicBezTo>
                  <a:lnTo>
                    <a:pt x="38" y="3"/>
                  </a:lnTo>
                  <a:close/>
                  <a:moveTo>
                    <a:pt x="2" y="5"/>
                  </a:moveTo>
                  <a:cubicBezTo>
                    <a:pt x="2" y="5"/>
                    <a:pt x="2" y="4"/>
                    <a:pt x="2" y="3"/>
                  </a:cubicBezTo>
                  <a:cubicBezTo>
                    <a:pt x="6" y="3"/>
                    <a:pt x="6" y="3"/>
                    <a:pt x="6" y="3"/>
                  </a:cubicBezTo>
                  <a:cubicBezTo>
                    <a:pt x="6" y="3"/>
                    <a:pt x="6" y="4"/>
                    <a:pt x="6" y="4"/>
                  </a:cubicBezTo>
                  <a:cubicBezTo>
                    <a:pt x="6" y="9"/>
                    <a:pt x="6" y="13"/>
                    <a:pt x="8" y="17"/>
                  </a:cubicBezTo>
                  <a:cubicBezTo>
                    <a:pt x="4" y="14"/>
                    <a:pt x="2" y="10"/>
                    <a:pt x="2" y="5"/>
                  </a:cubicBezTo>
                  <a:close/>
                </a:path>
              </a:pathLst>
            </a:custGeom>
            <a:solidFill>
              <a:srgbClr val="FFD00A"/>
            </a:solidFill>
            <a:ln>
              <a:noFill/>
            </a:ln>
            <a:extLst>
              <a:ext uri="{91240B29-F687-4F45-9708-019B960494DF}">
                <a14:hiddenLine xmlns:a14="http://schemas.microsoft.com/office/drawing/2010/main" w="9525">
                  <a:solidFill>
                    <a:srgbClr val="000000"/>
                  </a:solidFill>
                  <a:round/>
                </a14:hiddenLine>
              </a:ext>
            </a:extLst>
          </p:spPr>
          <p:txBody>
            <a:bodyPr anchor="ctr"/>
            <a:p>
              <a:pPr algn="ctr"/>
              <a:endParaRPr>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89" name="iŝľíde"/>
            <p:cNvSpPr/>
            <p:nvPr/>
          </p:nvSpPr>
          <p:spPr bwMode="auto">
            <a:xfrm>
              <a:off x="6096001" y="1214438"/>
              <a:ext cx="1645017" cy="3219038"/>
            </a:xfrm>
            <a:custGeom>
              <a:avLst/>
              <a:gdLst>
                <a:gd name="T0" fmla="*/ 9 w 20"/>
                <a:gd name="T1" fmla="*/ 22 h 40"/>
                <a:gd name="T2" fmla="*/ 20 w 20"/>
                <a:gd name="T3" fmla="*/ 5 h 40"/>
                <a:gd name="T4" fmla="*/ 20 w 20"/>
                <a:gd name="T5" fmla="*/ 2 h 40"/>
                <a:gd name="T6" fmla="*/ 20 w 20"/>
                <a:gd name="T7" fmla="*/ 1 h 40"/>
                <a:gd name="T8" fmla="*/ 14 w 20"/>
                <a:gd name="T9" fmla="*/ 1 h 40"/>
                <a:gd name="T10" fmla="*/ 14 w 20"/>
                <a:gd name="T11" fmla="*/ 0 h 40"/>
                <a:gd name="T12" fmla="*/ 0 w 20"/>
                <a:gd name="T13" fmla="*/ 0 h 40"/>
                <a:gd name="T14" fmla="*/ 0 w 20"/>
                <a:gd name="T15" fmla="*/ 40 h 40"/>
                <a:gd name="T16" fmla="*/ 12 w 20"/>
                <a:gd name="T17" fmla="*/ 40 h 40"/>
                <a:gd name="T18" fmla="*/ 12 w 20"/>
                <a:gd name="T19" fmla="*/ 38 h 40"/>
                <a:gd name="T20" fmla="*/ 8 w 20"/>
                <a:gd name="T21" fmla="*/ 38 h 40"/>
                <a:gd name="T22" fmla="*/ 8 w 20"/>
                <a:gd name="T23" fmla="*/ 36 h 40"/>
                <a:gd name="T24" fmla="*/ 2 w 20"/>
                <a:gd name="T25" fmla="*/ 36 h 40"/>
                <a:gd name="T26" fmla="*/ 2 w 20"/>
                <a:gd name="T27" fmla="*/ 28 h 40"/>
                <a:gd name="T28" fmla="*/ 9 w 20"/>
                <a:gd name="T29" fmla="*/ 22 h 40"/>
                <a:gd name="T30" fmla="*/ 14 w 20"/>
                <a:gd name="T31" fmla="*/ 4 h 40"/>
                <a:gd name="T32" fmla="*/ 14 w 20"/>
                <a:gd name="T33" fmla="*/ 3 h 40"/>
                <a:gd name="T34" fmla="*/ 18 w 20"/>
                <a:gd name="T35" fmla="*/ 3 h 40"/>
                <a:gd name="T36" fmla="*/ 18 w 20"/>
                <a:gd name="T37" fmla="*/ 5 h 40"/>
                <a:gd name="T38" fmla="*/ 12 w 20"/>
                <a:gd name="T39" fmla="*/ 17 h 40"/>
                <a:gd name="T40" fmla="*/ 14 w 20"/>
                <a:gd name="T41" fmla="*/ 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0" h="40">
                  <a:moveTo>
                    <a:pt x="9" y="22"/>
                  </a:moveTo>
                  <a:cubicBezTo>
                    <a:pt x="16" y="18"/>
                    <a:pt x="20" y="12"/>
                    <a:pt x="20" y="5"/>
                  </a:cubicBezTo>
                  <a:cubicBezTo>
                    <a:pt x="20" y="4"/>
                    <a:pt x="20" y="3"/>
                    <a:pt x="20" y="2"/>
                  </a:cubicBezTo>
                  <a:cubicBezTo>
                    <a:pt x="20" y="1"/>
                    <a:pt x="20" y="1"/>
                    <a:pt x="20" y="1"/>
                  </a:cubicBezTo>
                  <a:cubicBezTo>
                    <a:pt x="14" y="1"/>
                    <a:pt x="14" y="1"/>
                    <a:pt x="14" y="1"/>
                  </a:cubicBezTo>
                  <a:cubicBezTo>
                    <a:pt x="14" y="0"/>
                    <a:pt x="14" y="0"/>
                    <a:pt x="14" y="0"/>
                  </a:cubicBezTo>
                  <a:cubicBezTo>
                    <a:pt x="0" y="0"/>
                    <a:pt x="0" y="0"/>
                    <a:pt x="0" y="0"/>
                  </a:cubicBezTo>
                  <a:cubicBezTo>
                    <a:pt x="0" y="40"/>
                    <a:pt x="0" y="40"/>
                    <a:pt x="0" y="40"/>
                  </a:cubicBezTo>
                  <a:cubicBezTo>
                    <a:pt x="12" y="40"/>
                    <a:pt x="12" y="40"/>
                    <a:pt x="12" y="40"/>
                  </a:cubicBezTo>
                  <a:cubicBezTo>
                    <a:pt x="12" y="38"/>
                    <a:pt x="12" y="38"/>
                    <a:pt x="12" y="38"/>
                  </a:cubicBezTo>
                  <a:cubicBezTo>
                    <a:pt x="8" y="38"/>
                    <a:pt x="8" y="38"/>
                    <a:pt x="8" y="38"/>
                  </a:cubicBezTo>
                  <a:cubicBezTo>
                    <a:pt x="8" y="36"/>
                    <a:pt x="8" y="36"/>
                    <a:pt x="8" y="36"/>
                  </a:cubicBezTo>
                  <a:cubicBezTo>
                    <a:pt x="2" y="36"/>
                    <a:pt x="2" y="36"/>
                    <a:pt x="2" y="36"/>
                  </a:cubicBezTo>
                  <a:cubicBezTo>
                    <a:pt x="2" y="28"/>
                    <a:pt x="2" y="28"/>
                    <a:pt x="2" y="28"/>
                  </a:cubicBezTo>
                  <a:cubicBezTo>
                    <a:pt x="5" y="27"/>
                    <a:pt x="7" y="24"/>
                    <a:pt x="9" y="22"/>
                  </a:cubicBezTo>
                  <a:close/>
                  <a:moveTo>
                    <a:pt x="14" y="4"/>
                  </a:moveTo>
                  <a:cubicBezTo>
                    <a:pt x="14" y="4"/>
                    <a:pt x="14" y="3"/>
                    <a:pt x="14" y="3"/>
                  </a:cubicBezTo>
                  <a:cubicBezTo>
                    <a:pt x="18" y="3"/>
                    <a:pt x="18" y="3"/>
                    <a:pt x="18" y="3"/>
                  </a:cubicBezTo>
                  <a:cubicBezTo>
                    <a:pt x="18" y="4"/>
                    <a:pt x="18" y="5"/>
                    <a:pt x="18" y="5"/>
                  </a:cubicBezTo>
                  <a:cubicBezTo>
                    <a:pt x="18" y="10"/>
                    <a:pt x="15" y="14"/>
                    <a:pt x="12" y="17"/>
                  </a:cubicBezTo>
                  <a:cubicBezTo>
                    <a:pt x="13" y="13"/>
                    <a:pt x="14" y="9"/>
                    <a:pt x="14" y="4"/>
                  </a:cubicBezTo>
                  <a:close/>
                </a:path>
              </a:pathLst>
            </a:custGeom>
            <a:solidFill>
              <a:srgbClr val="EDAC09"/>
            </a:solidFill>
            <a:ln>
              <a:noFill/>
            </a:ln>
            <a:extLst>
              <a:ext uri="{91240B29-F687-4F45-9708-019B960494DF}">
                <a14:hiddenLine xmlns:a14="http://schemas.microsoft.com/office/drawing/2010/main" w="9525">
                  <a:solidFill>
                    <a:srgbClr val="000000"/>
                  </a:solidFill>
                  <a:round/>
                </a14:hiddenLine>
              </a:ext>
            </a:extLst>
          </p:spPr>
          <p:txBody>
            <a:bodyPr anchor="ctr"/>
            <a:p>
              <a:pPr algn="ctr"/>
              <a:endParaRPr>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90" name="ïSļíḓè"/>
            <p:cNvSpPr/>
            <p:nvPr/>
          </p:nvSpPr>
          <p:spPr bwMode="auto">
            <a:xfrm>
              <a:off x="4779987" y="4433475"/>
              <a:ext cx="2713412" cy="1367961"/>
            </a:xfrm>
            <a:prstGeom prst="rect">
              <a:avLst/>
            </a:prstGeom>
            <a:solidFill>
              <a:srgbClr val="C5483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p>
              <a:pPr algn="ctr"/>
              <a:endParaRPr>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91" name="îṧļiďé"/>
            <p:cNvSpPr/>
            <p:nvPr/>
          </p:nvSpPr>
          <p:spPr bwMode="auto">
            <a:xfrm>
              <a:off x="5356609" y="4674167"/>
              <a:ext cx="1643285" cy="884846"/>
            </a:xfrm>
            <a:prstGeom prst="rect">
              <a:avLst/>
            </a:prstGeom>
            <a:solidFill>
              <a:srgbClr val="E9564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p>
              <a:pPr algn="ctr"/>
              <a:endParaRPr>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grpSp>
      <p:pic>
        <p:nvPicPr>
          <p:cNvPr id="6" name="图片 5" descr="C:/Users/Den/AppData/Local/Temp/picturecompress_20210701143416/output_1.pngoutput_1"/>
          <p:cNvPicPr>
            <a:picLocks noChangeAspect="1"/>
          </p:cNvPicPr>
          <p:nvPr/>
        </p:nvPicPr>
        <p:blipFill>
          <a:blip r:embed="rId5"/>
          <a:srcRect l="10509" t="6019" r="12415" b="4500"/>
          <a:stretch>
            <a:fillRect/>
          </a:stretch>
        </p:blipFill>
        <p:spPr>
          <a:xfrm rot="5400000">
            <a:off x="9942977" y="1000883"/>
            <a:ext cx="1437616" cy="2160000"/>
          </a:xfrm>
          <a:prstGeom prst="rect">
            <a:avLst/>
          </a:prstGeom>
        </p:spPr>
      </p:pic>
      <p:pic>
        <p:nvPicPr>
          <p:cNvPr id="11" name="图片 10" descr="C:/Users/Den/AppData/Local/Temp/picturecompress_20210701143658/output_1.pngoutput_1"/>
          <p:cNvPicPr>
            <a:picLocks noChangeAspect="1"/>
          </p:cNvPicPr>
          <p:nvPr/>
        </p:nvPicPr>
        <p:blipFill>
          <a:blip r:embed="rId6"/>
          <a:srcRect l="9742" t="8833" r="11839" b="7315"/>
          <a:stretch>
            <a:fillRect/>
          </a:stretch>
        </p:blipFill>
        <p:spPr>
          <a:xfrm rot="5400000">
            <a:off x="5285231" y="997094"/>
            <a:ext cx="1560848" cy="2160000"/>
          </a:xfrm>
          <a:prstGeom prst="rect">
            <a:avLst/>
          </a:prstGeom>
        </p:spPr>
      </p:pic>
      <p:pic>
        <p:nvPicPr>
          <p:cNvPr id="12" name="图片 11" descr="C:/Users/Den/AppData/Local/Temp/picturecompress_20210701143922/output_1.pngoutput_1"/>
          <p:cNvPicPr>
            <a:picLocks noChangeAspect="1"/>
          </p:cNvPicPr>
          <p:nvPr/>
        </p:nvPicPr>
        <p:blipFill>
          <a:blip r:embed="rId7"/>
          <a:srcRect l="4422" t="7481" r="4336" b="8222"/>
          <a:stretch>
            <a:fillRect/>
          </a:stretch>
        </p:blipFill>
        <p:spPr>
          <a:xfrm>
            <a:off x="2388235" y="4159250"/>
            <a:ext cx="2272030" cy="1622425"/>
          </a:xfrm>
          <a:prstGeom prst="rect">
            <a:avLst/>
          </a:prstGeom>
        </p:spPr>
      </p:pic>
      <p:pic>
        <p:nvPicPr>
          <p:cNvPr id="14" name="图片 13"/>
          <p:cNvPicPr>
            <a:picLocks noChangeAspect="1"/>
          </p:cNvPicPr>
          <p:nvPr/>
        </p:nvPicPr>
        <p:blipFill>
          <a:blip r:embed="rId8"/>
          <a:stretch>
            <a:fillRect/>
          </a:stretch>
        </p:blipFill>
        <p:spPr>
          <a:xfrm>
            <a:off x="7253605" y="3982085"/>
            <a:ext cx="2278380" cy="1155065"/>
          </a:xfrm>
          <a:prstGeom prst="rect">
            <a:avLst/>
          </a:prstGeom>
        </p:spPr>
      </p:pic>
      <p:pic>
        <p:nvPicPr>
          <p:cNvPr id="22" name="图片 21"/>
          <p:cNvPicPr>
            <a:picLocks noChangeAspect="1"/>
          </p:cNvPicPr>
          <p:nvPr/>
        </p:nvPicPr>
        <p:blipFill>
          <a:blip r:embed="rId9"/>
          <a:stretch>
            <a:fillRect/>
          </a:stretch>
        </p:blipFill>
        <p:spPr>
          <a:xfrm>
            <a:off x="7253605" y="5661025"/>
            <a:ext cx="2277745" cy="375285"/>
          </a:xfrm>
          <a:prstGeom prst="rect">
            <a:avLst/>
          </a:prstGeom>
        </p:spPr>
      </p:pic>
      <p:pic>
        <p:nvPicPr>
          <p:cNvPr id="23" name="图片 22"/>
          <p:cNvPicPr>
            <a:picLocks noChangeAspect="1"/>
          </p:cNvPicPr>
          <p:nvPr/>
        </p:nvPicPr>
        <p:blipFill>
          <a:blip r:embed="rId10"/>
          <a:stretch>
            <a:fillRect/>
          </a:stretch>
        </p:blipFill>
        <p:spPr>
          <a:xfrm>
            <a:off x="7253605" y="5137150"/>
            <a:ext cx="2278380" cy="53276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fill="hold"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2000" cy="6858000"/>
          </a:xfrm>
          <a:prstGeom prst="rect">
            <a:avLst/>
          </a:prstGeom>
          <a:solidFill>
            <a:srgbClr val="BD242C"/>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0" name="图片 39"/>
          <p:cNvPicPr>
            <a:picLocks noChangeAspect="1"/>
          </p:cNvPicPr>
          <p:nvPr/>
        </p:nvPicPr>
        <p:blipFill>
          <a:blip r:embed="rId1" cstate="screen">
            <a:alphaModFix amt="7000"/>
            <a:duotone>
              <a:schemeClr val="accent4">
                <a:shade val="45000"/>
                <a:satMod val="135000"/>
              </a:schemeClr>
              <a:prstClr val="white"/>
            </a:duotone>
          </a:blip>
          <a:srcRect/>
          <a:stretch>
            <a:fillRect/>
          </a:stretch>
        </p:blipFill>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21" name="文本框 20"/>
          <p:cNvSpPr txBox="1"/>
          <p:nvPr/>
        </p:nvSpPr>
        <p:spPr>
          <a:xfrm>
            <a:off x="1089025" y="223520"/>
            <a:ext cx="4345305" cy="583565"/>
          </a:xfrm>
          <a:prstGeom prst="rect">
            <a:avLst/>
          </a:prstGeom>
          <a:noFill/>
        </p:spPr>
        <p:txBody>
          <a:bodyPr wrap="square" rtlCol="0">
            <a:spAutoFit/>
          </a:bodyPr>
          <a:lstStyle/>
          <a:p>
            <a:pPr algn="l"/>
            <a:r>
              <a:rPr lang="zh-CN" altLang="en-US" sz="3200" dirty="0">
                <a:solidFill>
                  <a:srgbClr val="F4CE79"/>
                </a:solidFill>
                <a:latin typeface="方正公文小标宋" panose="02000500000000000000" charset="-122"/>
                <a:ea typeface="方正公文小标宋" panose="02000500000000000000" charset="-122"/>
              </a:rPr>
              <a:t>年度汇报（</a:t>
            </a:r>
            <a:r>
              <a:rPr lang="zh-CN" altLang="en-US" sz="3200" dirty="0">
                <a:solidFill>
                  <a:srgbClr val="F4CE79"/>
                </a:solidFill>
                <a:latin typeface="方正公文小标宋" panose="02000500000000000000" charset="-122"/>
                <a:ea typeface="方正公文小标宋" panose="02000500000000000000" charset="-122"/>
                <a:sym typeface="+mn-ea"/>
              </a:rPr>
              <a:t>自我转变）</a:t>
            </a:r>
            <a:endParaRPr lang="zh-CN" altLang="en-US" sz="3200" dirty="0">
              <a:solidFill>
                <a:srgbClr val="F4CE79"/>
              </a:solidFill>
              <a:latin typeface="方正公文小标宋" panose="02000500000000000000" charset="-122"/>
              <a:ea typeface="方正公文小标宋" panose="02000500000000000000" charset="-122"/>
            </a:endParaRPr>
          </a:p>
        </p:txBody>
      </p:sp>
      <p:sp>
        <p:nvSpPr>
          <p:cNvPr id="39" name="1"/>
          <p:cNvSpPr/>
          <p:nvPr/>
        </p:nvSpPr>
        <p:spPr bwMode="auto">
          <a:xfrm>
            <a:off x="346593" y="223549"/>
            <a:ext cx="533401" cy="527153"/>
          </a:xfrm>
          <a:custGeom>
            <a:avLst/>
            <a:gdLst>
              <a:gd name="T0" fmla="*/ 205 w 238"/>
              <a:gd name="T1" fmla="*/ 233 h 235"/>
              <a:gd name="T2" fmla="*/ 188 w 238"/>
              <a:gd name="T3" fmla="*/ 216 h 235"/>
              <a:gd name="T4" fmla="*/ 178 w 238"/>
              <a:gd name="T5" fmla="*/ 214 h 235"/>
              <a:gd name="T6" fmla="*/ 104 w 238"/>
              <a:gd name="T7" fmla="*/ 233 h 235"/>
              <a:gd name="T8" fmla="*/ 46 w 238"/>
              <a:gd name="T9" fmla="*/ 214 h 235"/>
              <a:gd name="T10" fmla="*/ 36 w 238"/>
              <a:gd name="T11" fmla="*/ 218 h 235"/>
              <a:gd name="T12" fmla="*/ 16 w 238"/>
              <a:gd name="T13" fmla="*/ 233 h 235"/>
              <a:gd name="T14" fmla="*/ 0 w 238"/>
              <a:gd name="T15" fmla="*/ 216 h 235"/>
              <a:gd name="T16" fmla="*/ 17 w 238"/>
              <a:gd name="T17" fmla="*/ 199 h 235"/>
              <a:gd name="T18" fmla="*/ 24 w 238"/>
              <a:gd name="T19" fmla="*/ 198 h 235"/>
              <a:gd name="T20" fmla="*/ 8 w 238"/>
              <a:gd name="T21" fmla="*/ 176 h 235"/>
              <a:gd name="T22" fmla="*/ 26 w 238"/>
              <a:gd name="T23" fmla="*/ 159 h 235"/>
              <a:gd name="T24" fmla="*/ 154 w 238"/>
              <a:gd name="T25" fmla="*/ 184 h 235"/>
              <a:gd name="T26" fmla="*/ 74 w 238"/>
              <a:gd name="T27" fmla="*/ 106 h 235"/>
              <a:gd name="T28" fmla="*/ 57 w 238"/>
              <a:gd name="T29" fmla="*/ 128 h 235"/>
              <a:gd name="T30" fmla="*/ 23 w 238"/>
              <a:gd name="T31" fmla="*/ 93 h 235"/>
              <a:gd name="T32" fmla="*/ 78 w 238"/>
              <a:gd name="T33" fmla="*/ 39 h 235"/>
              <a:gd name="T34" fmla="*/ 83 w 238"/>
              <a:gd name="T35" fmla="*/ 38 h 235"/>
              <a:gd name="T36" fmla="*/ 117 w 238"/>
              <a:gd name="T37" fmla="*/ 30 h 235"/>
              <a:gd name="T38" fmla="*/ 135 w 238"/>
              <a:gd name="T39" fmla="*/ 48 h 235"/>
              <a:gd name="T40" fmla="*/ 105 w 238"/>
              <a:gd name="T41" fmla="*/ 75 h 235"/>
              <a:gd name="T42" fmla="*/ 184 w 238"/>
              <a:gd name="T43" fmla="*/ 151 h 235"/>
              <a:gd name="T44" fmla="*/ 124 w 238"/>
              <a:gd name="T45" fmla="*/ 0 h 235"/>
              <a:gd name="T46" fmla="*/ 159 w 238"/>
              <a:gd name="T47" fmla="*/ 8 h 235"/>
              <a:gd name="T48" fmla="*/ 232 w 238"/>
              <a:gd name="T49" fmla="*/ 96 h 235"/>
              <a:gd name="T50" fmla="*/ 215 w 238"/>
              <a:gd name="T51" fmla="*/ 177 h 235"/>
              <a:gd name="T52" fmla="*/ 217 w 238"/>
              <a:gd name="T53" fmla="*/ 188 h 235"/>
              <a:gd name="T54" fmla="*/ 234 w 238"/>
              <a:gd name="T55" fmla="*/ 204 h 235"/>
              <a:gd name="T56" fmla="*/ 205 w 238"/>
              <a:gd name="T57" fmla="*/ 233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38" h="235">
                <a:moveTo>
                  <a:pt x="205" y="233"/>
                </a:moveTo>
                <a:cubicBezTo>
                  <a:pt x="199" y="227"/>
                  <a:pt x="193" y="222"/>
                  <a:pt x="188" y="216"/>
                </a:cubicBezTo>
                <a:cubicBezTo>
                  <a:pt x="185" y="212"/>
                  <a:pt x="182" y="212"/>
                  <a:pt x="178" y="214"/>
                </a:cubicBezTo>
                <a:cubicBezTo>
                  <a:pt x="155" y="228"/>
                  <a:pt x="131" y="235"/>
                  <a:pt x="104" y="233"/>
                </a:cubicBezTo>
                <a:cubicBezTo>
                  <a:pt x="83" y="232"/>
                  <a:pt x="63" y="225"/>
                  <a:pt x="46" y="214"/>
                </a:cubicBezTo>
                <a:cubicBezTo>
                  <a:pt x="37" y="208"/>
                  <a:pt x="37" y="208"/>
                  <a:pt x="36" y="218"/>
                </a:cubicBezTo>
                <a:cubicBezTo>
                  <a:pt x="34" y="228"/>
                  <a:pt x="26" y="234"/>
                  <a:pt x="16" y="233"/>
                </a:cubicBezTo>
                <a:cubicBezTo>
                  <a:pt x="8" y="233"/>
                  <a:pt x="0" y="225"/>
                  <a:pt x="0" y="216"/>
                </a:cubicBezTo>
                <a:cubicBezTo>
                  <a:pt x="1" y="207"/>
                  <a:pt x="8" y="199"/>
                  <a:pt x="17" y="199"/>
                </a:cubicBezTo>
                <a:cubicBezTo>
                  <a:pt x="19" y="198"/>
                  <a:pt x="21" y="198"/>
                  <a:pt x="24" y="198"/>
                </a:cubicBezTo>
                <a:cubicBezTo>
                  <a:pt x="18" y="190"/>
                  <a:pt x="13" y="183"/>
                  <a:pt x="8" y="176"/>
                </a:cubicBezTo>
                <a:cubicBezTo>
                  <a:pt x="15" y="170"/>
                  <a:pt x="20" y="165"/>
                  <a:pt x="26" y="159"/>
                </a:cubicBezTo>
                <a:cubicBezTo>
                  <a:pt x="63" y="193"/>
                  <a:pt x="105" y="206"/>
                  <a:pt x="154" y="184"/>
                </a:cubicBezTo>
                <a:cubicBezTo>
                  <a:pt x="128" y="158"/>
                  <a:pt x="102" y="133"/>
                  <a:pt x="74" y="106"/>
                </a:cubicBezTo>
                <a:cubicBezTo>
                  <a:pt x="69" y="112"/>
                  <a:pt x="63" y="120"/>
                  <a:pt x="57" y="128"/>
                </a:cubicBezTo>
                <a:cubicBezTo>
                  <a:pt x="45" y="115"/>
                  <a:pt x="34" y="105"/>
                  <a:pt x="23" y="93"/>
                </a:cubicBezTo>
                <a:cubicBezTo>
                  <a:pt x="41" y="75"/>
                  <a:pt x="60" y="57"/>
                  <a:pt x="78" y="39"/>
                </a:cubicBezTo>
                <a:cubicBezTo>
                  <a:pt x="79" y="38"/>
                  <a:pt x="81" y="37"/>
                  <a:pt x="83" y="38"/>
                </a:cubicBezTo>
                <a:cubicBezTo>
                  <a:pt x="95" y="41"/>
                  <a:pt x="107" y="38"/>
                  <a:pt x="117" y="30"/>
                </a:cubicBezTo>
                <a:cubicBezTo>
                  <a:pt x="123" y="36"/>
                  <a:pt x="128" y="41"/>
                  <a:pt x="135" y="48"/>
                </a:cubicBezTo>
                <a:cubicBezTo>
                  <a:pt x="125" y="57"/>
                  <a:pt x="115" y="66"/>
                  <a:pt x="105" y="75"/>
                </a:cubicBezTo>
                <a:cubicBezTo>
                  <a:pt x="132" y="101"/>
                  <a:pt x="158" y="126"/>
                  <a:pt x="184" y="151"/>
                </a:cubicBezTo>
                <a:cubicBezTo>
                  <a:pt x="210" y="117"/>
                  <a:pt x="196" y="35"/>
                  <a:pt x="124" y="0"/>
                </a:cubicBezTo>
                <a:cubicBezTo>
                  <a:pt x="137" y="0"/>
                  <a:pt x="149" y="3"/>
                  <a:pt x="159" y="8"/>
                </a:cubicBezTo>
                <a:cubicBezTo>
                  <a:pt x="198" y="25"/>
                  <a:pt x="224" y="54"/>
                  <a:pt x="232" y="96"/>
                </a:cubicBezTo>
                <a:cubicBezTo>
                  <a:pt x="238" y="125"/>
                  <a:pt x="231" y="152"/>
                  <a:pt x="215" y="177"/>
                </a:cubicBezTo>
                <a:cubicBezTo>
                  <a:pt x="213" y="182"/>
                  <a:pt x="213" y="184"/>
                  <a:pt x="217" y="188"/>
                </a:cubicBezTo>
                <a:cubicBezTo>
                  <a:pt x="223" y="193"/>
                  <a:pt x="228" y="198"/>
                  <a:pt x="234" y="204"/>
                </a:cubicBezTo>
                <a:cubicBezTo>
                  <a:pt x="224" y="214"/>
                  <a:pt x="214" y="223"/>
                  <a:pt x="205" y="233"/>
                </a:cubicBezTo>
                <a:close/>
              </a:path>
            </a:pathLst>
          </a:custGeom>
          <a:solidFill>
            <a:srgbClr val="F4CE79"/>
          </a:solidFill>
          <a:ln>
            <a:noFill/>
          </a:ln>
        </p:spPr>
        <p:txBody>
          <a:bodyPr anchor="ctr"/>
          <a:lstStyle/>
          <a:p>
            <a:pPr algn="ctr"/>
            <a:endParaRPr lang="en-US" dirty="0"/>
          </a:p>
        </p:txBody>
      </p:sp>
      <p:pic>
        <p:nvPicPr>
          <p:cNvPr id="47" name="图片 46" descr="图片包含 游戏机, 桌子&#10;&#10;描述已自动生成"/>
          <p:cNvPicPr>
            <a:picLocks noChangeAspect="1"/>
          </p:cNvPicPr>
          <p:nvPr/>
        </p:nvPicPr>
        <p:blipFill>
          <a:blip r:embed="rId2" cstate="screen"/>
          <a:stretch>
            <a:fillRect/>
          </a:stretch>
        </p:blipFill>
        <p:spPr>
          <a:xfrm>
            <a:off x="-97223" y="4753574"/>
            <a:ext cx="1421198" cy="2103597"/>
          </a:xfrm>
          <a:prstGeom prst="rect">
            <a:avLst/>
          </a:prstGeom>
        </p:spPr>
      </p:pic>
      <p:pic>
        <p:nvPicPr>
          <p:cNvPr id="48" name="图片 47" descr="图片包含 游戏机, 花, 鸟&#10;&#10;描述已自动生成"/>
          <p:cNvPicPr>
            <a:picLocks noChangeAspect="1"/>
          </p:cNvPicPr>
          <p:nvPr/>
        </p:nvPicPr>
        <p:blipFill>
          <a:blip r:embed="rId3" cstate="screen"/>
          <a:stretch>
            <a:fillRect/>
          </a:stretch>
        </p:blipFill>
        <p:spPr>
          <a:xfrm>
            <a:off x="10791825" y="5621723"/>
            <a:ext cx="1400175" cy="1235449"/>
          </a:xfrm>
          <a:prstGeom prst="rect">
            <a:avLst/>
          </a:prstGeom>
        </p:spPr>
      </p:pic>
      <p:sp>
        <p:nvSpPr>
          <p:cNvPr id="11" name="文本框 10"/>
          <p:cNvSpPr txBox="1"/>
          <p:nvPr/>
        </p:nvSpPr>
        <p:spPr>
          <a:xfrm>
            <a:off x="1563370" y="1434465"/>
            <a:ext cx="9229090" cy="4523105"/>
          </a:xfrm>
          <a:prstGeom prst="rect">
            <a:avLst/>
          </a:prstGeom>
          <a:noFill/>
        </p:spPr>
        <p:txBody>
          <a:bodyPr wrap="square" rtlCol="0">
            <a:spAutoFit/>
          </a:bodyPr>
          <a:p>
            <a:pPr indent="698500" fontAlgn="auto">
              <a:lnSpc>
                <a:spcPct val="150000"/>
              </a:lnSpc>
              <a:extLst>
                <a:ext uri="{35155182-B16C-46BC-9424-99874614C6A1}">
                  <wpsdc:indentchars xmlns:wpsdc="http://www.wps.cn/officeDocument/2017/drawingmlCustomData" val="200" checksum="3850361167"/>
                </a:ext>
              </a:extLst>
            </a:pPr>
            <a:r>
              <a:rPr lang="zh-CN" altLang="en-US" sz="2400" b="1" spc="350">
                <a:solidFill>
                  <a:srgbClr val="FFFF00"/>
                </a:solidFill>
                <a:latin typeface="微软雅黑" panose="020B0503020204020204" pitchFamily="34" charset="-122"/>
                <a:ea typeface="微软雅黑" panose="020B0503020204020204" pitchFamily="34" charset="-122"/>
              </a:rPr>
              <a:t>思想转变：</a:t>
            </a:r>
            <a:r>
              <a:rPr lang="zh-CN" altLang="en-US" sz="2400" spc="350">
                <a:gradFill>
                  <a:gsLst>
                    <a:gs pos="0">
                      <a:srgbClr val="FDE9CB"/>
                    </a:gs>
                    <a:gs pos="95000">
                      <a:srgbClr val="FEBB7E"/>
                    </a:gs>
                  </a:gsLst>
                  <a:lin ang="16140000" scaled="0"/>
                </a:gradFill>
                <a:latin typeface="微软雅黑" panose="020B0503020204020204" pitchFamily="34" charset="-122"/>
                <a:ea typeface="微软雅黑" panose="020B0503020204020204" pitchFamily="34" charset="-122"/>
              </a:rPr>
              <a:t>单纯学习理论，但没有真正领悟思想真谛 </a:t>
            </a:r>
            <a:r>
              <a:rPr lang="zh-CN" altLang="en-US" sz="2400" b="1" spc="350">
                <a:solidFill>
                  <a:srgbClr val="FFFF00"/>
                </a:solidFill>
                <a:latin typeface="微软雅黑" panose="020B0503020204020204" pitchFamily="34" charset="-122"/>
                <a:ea typeface="微软雅黑" panose="020B0503020204020204" pitchFamily="34" charset="-122"/>
              </a:rPr>
              <a:t>→</a:t>
            </a:r>
            <a:r>
              <a:rPr lang="zh-CN" altLang="en-US" sz="2400" b="1" spc="350">
                <a:solidFill>
                  <a:srgbClr val="FFFF00"/>
                </a:solidFill>
                <a:latin typeface="微软雅黑" panose="020B0503020204020204" pitchFamily="34" charset="-122"/>
                <a:ea typeface="微软雅黑" panose="020B0503020204020204" pitchFamily="34" charset="-122"/>
                <a:sym typeface="+mn-ea"/>
              </a:rPr>
              <a:t>→</a:t>
            </a:r>
            <a:r>
              <a:rPr lang="zh-CN" altLang="en-US" sz="2400" b="1" spc="350">
                <a:solidFill>
                  <a:srgbClr val="FFFF00"/>
                </a:solidFill>
                <a:latin typeface="微软雅黑" panose="020B0503020204020204" pitchFamily="34" charset="-122"/>
                <a:ea typeface="微软雅黑" panose="020B0503020204020204" pitchFamily="34" charset="-122"/>
              </a:rPr>
              <a:t> </a:t>
            </a:r>
            <a:r>
              <a:rPr lang="zh-CN" altLang="en-US" sz="2400" spc="350">
                <a:gradFill>
                  <a:gsLst>
                    <a:gs pos="0">
                      <a:srgbClr val="FDE9CB"/>
                    </a:gs>
                    <a:gs pos="95000">
                      <a:srgbClr val="FEBB7E"/>
                    </a:gs>
                  </a:gsLst>
                  <a:lin ang="16140000" scaled="0"/>
                </a:gradFill>
                <a:latin typeface="微软雅黑" panose="020B0503020204020204" pitchFamily="34" charset="-122"/>
                <a:ea typeface="微软雅黑" panose="020B0503020204020204" pitchFamily="34" charset="-122"/>
              </a:rPr>
              <a:t>有坚定的政治立场，行为时刻和党中央保持一致。</a:t>
            </a:r>
            <a:endParaRPr lang="zh-CN" altLang="en-US" sz="2400" spc="350">
              <a:gradFill>
                <a:gsLst>
                  <a:gs pos="0">
                    <a:srgbClr val="FDE9CB"/>
                  </a:gs>
                  <a:gs pos="95000">
                    <a:srgbClr val="FEBB7E"/>
                  </a:gs>
                </a:gsLst>
                <a:lin ang="16140000" scaled="0"/>
              </a:gradFill>
              <a:latin typeface="微软雅黑" panose="020B0503020204020204" pitchFamily="34" charset="-122"/>
              <a:ea typeface="微软雅黑" panose="020B0503020204020204" pitchFamily="34" charset="-122"/>
            </a:endParaRPr>
          </a:p>
          <a:p>
            <a:pPr indent="698500" fontAlgn="auto">
              <a:lnSpc>
                <a:spcPct val="150000"/>
              </a:lnSpc>
              <a:extLst>
                <a:ext uri="{35155182-B16C-46BC-9424-99874614C6A1}">
                  <wpsdc:indentchars xmlns:wpsdc="http://www.wps.cn/officeDocument/2017/drawingmlCustomData" val="200" checksum="3850361167"/>
                </a:ext>
              </a:extLst>
            </a:pPr>
            <a:endParaRPr lang="zh-CN" altLang="en-US" sz="2400" b="1" spc="350">
              <a:gradFill>
                <a:gsLst>
                  <a:gs pos="0">
                    <a:srgbClr val="FDE9CB"/>
                  </a:gs>
                  <a:gs pos="95000">
                    <a:srgbClr val="FEBB7E"/>
                  </a:gs>
                </a:gsLst>
                <a:lin ang="16140000" scaled="0"/>
              </a:gradFill>
              <a:latin typeface="微软雅黑" panose="020B0503020204020204" pitchFamily="34" charset="-122"/>
              <a:ea typeface="微软雅黑" panose="020B0503020204020204" pitchFamily="34" charset="-122"/>
              <a:sym typeface="+mn-ea"/>
            </a:endParaRPr>
          </a:p>
          <a:p>
            <a:pPr indent="698500" fontAlgn="auto">
              <a:lnSpc>
                <a:spcPct val="150000"/>
              </a:lnSpc>
              <a:extLst>
                <a:ext uri="{35155182-B16C-46BC-9424-99874614C6A1}">
                  <wpsdc:indentchars xmlns:wpsdc="http://www.wps.cn/officeDocument/2017/drawingmlCustomData" val="200" checksum="3850361167"/>
                </a:ext>
              </a:extLst>
            </a:pPr>
            <a:r>
              <a:rPr lang="zh-CN" altLang="en-US" sz="2400" b="1" spc="350">
                <a:solidFill>
                  <a:srgbClr val="FFFF00"/>
                </a:solidFill>
                <a:latin typeface="微软雅黑" panose="020B0503020204020204" pitchFamily="34" charset="-122"/>
                <a:ea typeface="微软雅黑" panose="020B0503020204020204" pitchFamily="34" charset="-122"/>
                <a:sym typeface="+mn-ea"/>
              </a:rPr>
              <a:t>学习转变：</a:t>
            </a:r>
            <a:r>
              <a:rPr lang="zh-CN" altLang="en-US" sz="2400" spc="350">
                <a:gradFill>
                  <a:gsLst>
                    <a:gs pos="0">
                      <a:srgbClr val="FDE9CB"/>
                    </a:gs>
                    <a:gs pos="95000">
                      <a:srgbClr val="FEBB7E"/>
                    </a:gs>
                  </a:gsLst>
                  <a:lin ang="16140000" scaled="0"/>
                </a:gradFill>
                <a:latin typeface="微软雅黑" panose="020B0503020204020204" pitchFamily="34" charset="-122"/>
                <a:ea typeface="微软雅黑" panose="020B0503020204020204" pitchFamily="34" charset="-122"/>
                <a:sym typeface="+mn-ea"/>
              </a:rPr>
              <a:t>没有系统、深入的理论体系，挖的不深</a:t>
            </a:r>
            <a:r>
              <a:rPr lang="en-US" altLang="zh-CN" sz="2400" spc="350">
                <a:gradFill>
                  <a:gsLst>
                    <a:gs pos="0">
                      <a:srgbClr val="FDE9CB"/>
                    </a:gs>
                    <a:gs pos="95000">
                      <a:srgbClr val="FEBB7E"/>
                    </a:gs>
                  </a:gsLst>
                  <a:lin ang="16140000" scaled="0"/>
                </a:gradFill>
                <a:latin typeface="微软雅黑" panose="020B0503020204020204" pitchFamily="34" charset="-122"/>
                <a:ea typeface="微软雅黑" panose="020B0503020204020204" pitchFamily="34" charset="-122"/>
                <a:sym typeface="+mn-ea"/>
              </a:rPr>
              <a:t> </a:t>
            </a:r>
            <a:r>
              <a:rPr lang="zh-CN" altLang="en-US" sz="2400" b="1" spc="350">
                <a:solidFill>
                  <a:srgbClr val="FFFF00"/>
                </a:solidFill>
                <a:latin typeface="微软雅黑" panose="020B0503020204020204" pitchFamily="34" charset="-122"/>
                <a:ea typeface="微软雅黑" panose="020B0503020204020204" pitchFamily="34" charset="-122"/>
                <a:sym typeface="+mn-ea"/>
              </a:rPr>
              <a:t>→→</a:t>
            </a:r>
            <a:r>
              <a:rPr lang="en-US" altLang="zh-CN" sz="2400" b="1" spc="350">
                <a:solidFill>
                  <a:srgbClr val="FFFF00"/>
                </a:solidFill>
                <a:latin typeface="微软雅黑" panose="020B0503020204020204" pitchFamily="34" charset="-122"/>
                <a:ea typeface="微软雅黑" panose="020B0503020204020204" pitchFamily="34" charset="-122"/>
                <a:sym typeface="+mn-ea"/>
              </a:rPr>
              <a:t> </a:t>
            </a:r>
            <a:r>
              <a:rPr lang="zh-CN" altLang="en-US" sz="2400" spc="350">
                <a:gradFill>
                  <a:gsLst>
                    <a:gs pos="0">
                      <a:srgbClr val="FDE9CB"/>
                    </a:gs>
                    <a:gs pos="95000">
                      <a:srgbClr val="FEBB7E"/>
                    </a:gs>
                  </a:gsLst>
                  <a:lin ang="16140000" scaled="0"/>
                </a:gradFill>
                <a:latin typeface="微软雅黑" panose="020B0503020204020204" pitchFamily="34" charset="-122"/>
                <a:ea typeface="微软雅黑" panose="020B0503020204020204" pitchFamily="34" charset="-122"/>
                <a:sym typeface="+mn-ea"/>
              </a:rPr>
              <a:t>系统、深入挖掘知识理论，对党有了进一步的认识。</a:t>
            </a:r>
            <a:endParaRPr lang="zh-CN" altLang="en-US" sz="2400" spc="350">
              <a:gradFill>
                <a:gsLst>
                  <a:gs pos="0">
                    <a:srgbClr val="FDE9CB"/>
                  </a:gs>
                  <a:gs pos="95000">
                    <a:srgbClr val="FEBB7E"/>
                  </a:gs>
                </a:gsLst>
                <a:lin ang="16140000" scaled="0"/>
              </a:gradFill>
              <a:latin typeface="微软雅黑" panose="020B0503020204020204" pitchFamily="34" charset="-122"/>
              <a:ea typeface="微软雅黑" panose="020B0503020204020204" pitchFamily="34" charset="-122"/>
              <a:sym typeface="+mn-ea"/>
            </a:endParaRPr>
          </a:p>
          <a:p>
            <a:pPr indent="698500" fontAlgn="auto">
              <a:lnSpc>
                <a:spcPct val="150000"/>
              </a:lnSpc>
              <a:extLst>
                <a:ext uri="{35155182-B16C-46BC-9424-99874614C6A1}">
                  <wpsdc:indentchars xmlns:wpsdc="http://www.wps.cn/officeDocument/2017/drawingmlCustomData" val="200" checksum="3850361167"/>
                </a:ext>
              </a:extLst>
            </a:pPr>
            <a:endParaRPr lang="zh-CN" altLang="en-US" sz="2400" b="1" spc="350">
              <a:gradFill>
                <a:gsLst>
                  <a:gs pos="0">
                    <a:srgbClr val="FDE9CB"/>
                  </a:gs>
                  <a:gs pos="95000">
                    <a:srgbClr val="FEBB7E"/>
                  </a:gs>
                </a:gsLst>
                <a:lin ang="16140000" scaled="0"/>
              </a:gradFill>
              <a:latin typeface="微软雅黑" panose="020B0503020204020204" pitchFamily="34" charset="-122"/>
              <a:ea typeface="微软雅黑" panose="020B0503020204020204" pitchFamily="34" charset="-122"/>
              <a:sym typeface="+mn-ea"/>
            </a:endParaRPr>
          </a:p>
          <a:p>
            <a:pPr indent="698500" fontAlgn="auto">
              <a:lnSpc>
                <a:spcPct val="150000"/>
              </a:lnSpc>
              <a:extLst>
                <a:ext uri="{35155182-B16C-46BC-9424-99874614C6A1}">
                  <wpsdc:indentchars xmlns:wpsdc="http://www.wps.cn/officeDocument/2017/drawingmlCustomData" val="200" checksum="3850361167"/>
                </a:ext>
              </a:extLst>
            </a:pPr>
            <a:r>
              <a:rPr lang="zh-CN" altLang="en-US" sz="2400" b="1" spc="350">
                <a:solidFill>
                  <a:srgbClr val="FFFF00"/>
                </a:solidFill>
                <a:latin typeface="微软雅黑" panose="020B0503020204020204" pitchFamily="34" charset="-122"/>
                <a:ea typeface="微软雅黑" panose="020B0503020204020204" pitchFamily="34" charset="-122"/>
                <a:sym typeface="+mn-ea"/>
              </a:rPr>
              <a:t>工作转变：</a:t>
            </a:r>
            <a:r>
              <a:rPr lang="zh-CN" altLang="en-US" sz="2400" spc="350">
                <a:gradFill>
                  <a:gsLst>
                    <a:gs pos="0">
                      <a:srgbClr val="FDE9CB"/>
                    </a:gs>
                    <a:gs pos="95000">
                      <a:srgbClr val="FEBB7E"/>
                    </a:gs>
                  </a:gsLst>
                  <a:lin ang="16140000" scaled="0"/>
                </a:gradFill>
                <a:latin typeface="微软雅黑" panose="020B0503020204020204" pitchFamily="34" charset="-122"/>
                <a:ea typeface="微软雅黑" panose="020B0503020204020204" pitchFamily="34" charset="-122"/>
                <a:sym typeface="+mn-ea"/>
              </a:rPr>
              <a:t>以前急于求成、应付过关</a:t>
            </a:r>
            <a:r>
              <a:rPr lang="en-US" altLang="zh-CN" sz="2400" spc="350">
                <a:gradFill>
                  <a:gsLst>
                    <a:gs pos="0">
                      <a:srgbClr val="FDE9CB"/>
                    </a:gs>
                    <a:gs pos="95000">
                      <a:srgbClr val="FEBB7E"/>
                    </a:gs>
                  </a:gsLst>
                  <a:lin ang="16140000" scaled="0"/>
                </a:gradFill>
                <a:latin typeface="微软雅黑" panose="020B0503020204020204" pitchFamily="34" charset="-122"/>
                <a:ea typeface="微软雅黑" panose="020B0503020204020204" pitchFamily="34" charset="-122"/>
                <a:sym typeface="+mn-ea"/>
              </a:rPr>
              <a:t> </a:t>
            </a:r>
            <a:r>
              <a:rPr lang="zh-CN" altLang="en-US" sz="2400" b="1" spc="350">
                <a:solidFill>
                  <a:srgbClr val="FFFF00"/>
                </a:solidFill>
                <a:latin typeface="微软雅黑" panose="020B0503020204020204" pitchFamily="34" charset="-122"/>
                <a:ea typeface="微软雅黑" panose="020B0503020204020204" pitchFamily="34" charset="-122"/>
                <a:sym typeface="+mn-ea"/>
              </a:rPr>
              <a:t>→→</a:t>
            </a:r>
            <a:r>
              <a:rPr lang="en-US" altLang="zh-CN" sz="2400" b="1" spc="350">
                <a:solidFill>
                  <a:srgbClr val="FFFF00"/>
                </a:solidFill>
                <a:latin typeface="微软雅黑" panose="020B0503020204020204" pitchFamily="34" charset="-122"/>
                <a:ea typeface="微软雅黑" panose="020B0503020204020204" pitchFamily="34" charset="-122"/>
                <a:sym typeface="+mn-ea"/>
              </a:rPr>
              <a:t> </a:t>
            </a:r>
            <a:r>
              <a:rPr lang="zh-CN" altLang="en-US" sz="2400" spc="350">
                <a:gradFill>
                  <a:gsLst>
                    <a:gs pos="0">
                      <a:srgbClr val="FDE9CB"/>
                    </a:gs>
                    <a:gs pos="95000">
                      <a:srgbClr val="FEBB7E"/>
                    </a:gs>
                  </a:gsLst>
                  <a:lin ang="16140000" scaled="0"/>
                </a:gradFill>
                <a:latin typeface="微软雅黑" panose="020B0503020204020204" pitchFamily="34" charset="-122"/>
                <a:ea typeface="微软雅黑" panose="020B0503020204020204" pitchFamily="34" charset="-122"/>
                <a:sym typeface="+mn-ea"/>
              </a:rPr>
              <a:t>现在练就好心态，学会对工作仔细、积极。</a:t>
            </a:r>
            <a:endParaRPr lang="zh-CN" altLang="en-US" sz="2400" spc="350">
              <a:gradFill>
                <a:gsLst>
                  <a:gs pos="0">
                    <a:srgbClr val="FDE9CB"/>
                  </a:gs>
                  <a:gs pos="95000">
                    <a:srgbClr val="FEBB7E"/>
                  </a:gs>
                </a:gsLst>
                <a:lin ang="16140000" scaled="0"/>
              </a:gra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fill="hold"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2000" cy="6858000"/>
          </a:xfrm>
          <a:prstGeom prst="rect">
            <a:avLst/>
          </a:prstGeom>
          <a:solidFill>
            <a:srgbClr val="BD242C"/>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0" name="图片 39"/>
          <p:cNvPicPr>
            <a:picLocks noChangeAspect="1"/>
          </p:cNvPicPr>
          <p:nvPr/>
        </p:nvPicPr>
        <p:blipFill>
          <a:blip r:embed="rId1" cstate="screen">
            <a:alphaModFix amt="7000"/>
            <a:duotone>
              <a:schemeClr val="accent4">
                <a:shade val="45000"/>
                <a:satMod val="135000"/>
              </a:schemeClr>
              <a:prstClr val="white"/>
            </a:duotone>
          </a:blip>
          <a:srcRect/>
          <a:stretch>
            <a:fillRect/>
          </a:stretch>
        </p:blipFill>
        <p:spPr>
          <a:xfrm>
            <a:off x="0" y="1778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39" name="1"/>
          <p:cNvSpPr/>
          <p:nvPr/>
        </p:nvSpPr>
        <p:spPr bwMode="auto">
          <a:xfrm>
            <a:off x="346593" y="223549"/>
            <a:ext cx="533401" cy="527153"/>
          </a:xfrm>
          <a:custGeom>
            <a:avLst/>
            <a:gdLst>
              <a:gd name="T0" fmla="*/ 205 w 238"/>
              <a:gd name="T1" fmla="*/ 233 h 235"/>
              <a:gd name="T2" fmla="*/ 188 w 238"/>
              <a:gd name="T3" fmla="*/ 216 h 235"/>
              <a:gd name="T4" fmla="*/ 178 w 238"/>
              <a:gd name="T5" fmla="*/ 214 h 235"/>
              <a:gd name="T6" fmla="*/ 104 w 238"/>
              <a:gd name="T7" fmla="*/ 233 h 235"/>
              <a:gd name="T8" fmla="*/ 46 w 238"/>
              <a:gd name="T9" fmla="*/ 214 h 235"/>
              <a:gd name="T10" fmla="*/ 36 w 238"/>
              <a:gd name="T11" fmla="*/ 218 h 235"/>
              <a:gd name="T12" fmla="*/ 16 w 238"/>
              <a:gd name="T13" fmla="*/ 233 h 235"/>
              <a:gd name="T14" fmla="*/ 0 w 238"/>
              <a:gd name="T15" fmla="*/ 216 h 235"/>
              <a:gd name="T16" fmla="*/ 17 w 238"/>
              <a:gd name="T17" fmla="*/ 199 h 235"/>
              <a:gd name="T18" fmla="*/ 24 w 238"/>
              <a:gd name="T19" fmla="*/ 198 h 235"/>
              <a:gd name="T20" fmla="*/ 8 w 238"/>
              <a:gd name="T21" fmla="*/ 176 h 235"/>
              <a:gd name="T22" fmla="*/ 26 w 238"/>
              <a:gd name="T23" fmla="*/ 159 h 235"/>
              <a:gd name="T24" fmla="*/ 154 w 238"/>
              <a:gd name="T25" fmla="*/ 184 h 235"/>
              <a:gd name="T26" fmla="*/ 74 w 238"/>
              <a:gd name="T27" fmla="*/ 106 h 235"/>
              <a:gd name="T28" fmla="*/ 57 w 238"/>
              <a:gd name="T29" fmla="*/ 128 h 235"/>
              <a:gd name="T30" fmla="*/ 23 w 238"/>
              <a:gd name="T31" fmla="*/ 93 h 235"/>
              <a:gd name="T32" fmla="*/ 78 w 238"/>
              <a:gd name="T33" fmla="*/ 39 h 235"/>
              <a:gd name="T34" fmla="*/ 83 w 238"/>
              <a:gd name="T35" fmla="*/ 38 h 235"/>
              <a:gd name="T36" fmla="*/ 117 w 238"/>
              <a:gd name="T37" fmla="*/ 30 h 235"/>
              <a:gd name="T38" fmla="*/ 135 w 238"/>
              <a:gd name="T39" fmla="*/ 48 h 235"/>
              <a:gd name="T40" fmla="*/ 105 w 238"/>
              <a:gd name="T41" fmla="*/ 75 h 235"/>
              <a:gd name="T42" fmla="*/ 184 w 238"/>
              <a:gd name="T43" fmla="*/ 151 h 235"/>
              <a:gd name="T44" fmla="*/ 124 w 238"/>
              <a:gd name="T45" fmla="*/ 0 h 235"/>
              <a:gd name="T46" fmla="*/ 159 w 238"/>
              <a:gd name="T47" fmla="*/ 8 h 235"/>
              <a:gd name="T48" fmla="*/ 232 w 238"/>
              <a:gd name="T49" fmla="*/ 96 h 235"/>
              <a:gd name="T50" fmla="*/ 215 w 238"/>
              <a:gd name="T51" fmla="*/ 177 h 235"/>
              <a:gd name="T52" fmla="*/ 217 w 238"/>
              <a:gd name="T53" fmla="*/ 188 h 235"/>
              <a:gd name="T54" fmla="*/ 234 w 238"/>
              <a:gd name="T55" fmla="*/ 204 h 235"/>
              <a:gd name="T56" fmla="*/ 205 w 238"/>
              <a:gd name="T57" fmla="*/ 233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38" h="235">
                <a:moveTo>
                  <a:pt x="205" y="233"/>
                </a:moveTo>
                <a:cubicBezTo>
                  <a:pt x="199" y="227"/>
                  <a:pt x="193" y="222"/>
                  <a:pt x="188" y="216"/>
                </a:cubicBezTo>
                <a:cubicBezTo>
                  <a:pt x="185" y="212"/>
                  <a:pt x="182" y="212"/>
                  <a:pt x="178" y="214"/>
                </a:cubicBezTo>
                <a:cubicBezTo>
                  <a:pt x="155" y="228"/>
                  <a:pt x="131" y="235"/>
                  <a:pt x="104" y="233"/>
                </a:cubicBezTo>
                <a:cubicBezTo>
                  <a:pt x="83" y="232"/>
                  <a:pt x="63" y="225"/>
                  <a:pt x="46" y="214"/>
                </a:cubicBezTo>
                <a:cubicBezTo>
                  <a:pt x="37" y="208"/>
                  <a:pt x="37" y="208"/>
                  <a:pt x="36" y="218"/>
                </a:cubicBezTo>
                <a:cubicBezTo>
                  <a:pt x="34" y="228"/>
                  <a:pt x="26" y="234"/>
                  <a:pt x="16" y="233"/>
                </a:cubicBezTo>
                <a:cubicBezTo>
                  <a:pt x="8" y="233"/>
                  <a:pt x="0" y="225"/>
                  <a:pt x="0" y="216"/>
                </a:cubicBezTo>
                <a:cubicBezTo>
                  <a:pt x="1" y="207"/>
                  <a:pt x="8" y="199"/>
                  <a:pt x="17" y="199"/>
                </a:cubicBezTo>
                <a:cubicBezTo>
                  <a:pt x="19" y="198"/>
                  <a:pt x="21" y="198"/>
                  <a:pt x="24" y="198"/>
                </a:cubicBezTo>
                <a:cubicBezTo>
                  <a:pt x="18" y="190"/>
                  <a:pt x="13" y="183"/>
                  <a:pt x="8" y="176"/>
                </a:cubicBezTo>
                <a:cubicBezTo>
                  <a:pt x="15" y="170"/>
                  <a:pt x="20" y="165"/>
                  <a:pt x="26" y="159"/>
                </a:cubicBezTo>
                <a:cubicBezTo>
                  <a:pt x="63" y="193"/>
                  <a:pt x="105" y="206"/>
                  <a:pt x="154" y="184"/>
                </a:cubicBezTo>
                <a:cubicBezTo>
                  <a:pt x="128" y="158"/>
                  <a:pt x="102" y="133"/>
                  <a:pt x="74" y="106"/>
                </a:cubicBezTo>
                <a:cubicBezTo>
                  <a:pt x="69" y="112"/>
                  <a:pt x="63" y="120"/>
                  <a:pt x="57" y="128"/>
                </a:cubicBezTo>
                <a:cubicBezTo>
                  <a:pt x="45" y="115"/>
                  <a:pt x="34" y="105"/>
                  <a:pt x="23" y="93"/>
                </a:cubicBezTo>
                <a:cubicBezTo>
                  <a:pt x="41" y="75"/>
                  <a:pt x="60" y="57"/>
                  <a:pt x="78" y="39"/>
                </a:cubicBezTo>
                <a:cubicBezTo>
                  <a:pt x="79" y="38"/>
                  <a:pt x="81" y="37"/>
                  <a:pt x="83" y="38"/>
                </a:cubicBezTo>
                <a:cubicBezTo>
                  <a:pt x="95" y="41"/>
                  <a:pt x="107" y="38"/>
                  <a:pt x="117" y="30"/>
                </a:cubicBezTo>
                <a:cubicBezTo>
                  <a:pt x="123" y="36"/>
                  <a:pt x="128" y="41"/>
                  <a:pt x="135" y="48"/>
                </a:cubicBezTo>
                <a:cubicBezTo>
                  <a:pt x="125" y="57"/>
                  <a:pt x="115" y="66"/>
                  <a:pt x="105" y="75"/>
                </a:cubicBezTo>
                <a:cubicBezTo>
                  <a:pt x="132" y="101"/>
                  <a:pt x="158" y="126"/>
                  <a:pt x="184" y="151"/>
                </a:cubicBezTo>
                <a:cubicBezTo>
                  <a:pt x="210" y="117"/>
                  <a:pt x="196" y="35"/>
                  <a:pt x="124" y="0"/>
                </a:cubicBezTo>
                <a:cubicBezTo>
                  <a:pt x="137" y="0"/>
                  <a:pt x="149" y="3"/>
                  <a:pt x="159" y="8"/>
                </a:cubicBezTo>
                <a:cubicBezTo>
                  <a:pt x="198" y="25"/>
                  <a:pt x="224" y="54"/>
                  <a:pt x="232" y="96"/>
                </a:cubicBezTo>
                <a:cubicBezTo>
                  <a:pt x="238" y="125"/>
                  <a:pt x="231" y="152"/>
                  <a:pt x="215" y="177"/>
                </a:cubicBezTo>
                <a:cubicBezTo>
                  <a:pt x="213" y="182"/>
                  <a:pt x="213" y="184"/>
                  <a:pt x="217" y="188"/>
                </a:cubicBezTo>
                <a:cubicBezTo>
                  <a:pt x="223" y="193"/>
                  <a:pt x="228" y="198"/>
                  <a:pt x="234" y="204"/>
                </a:cubicBezTo>
                <a:cubicBezTo>
                  <a:pt x="224" y="214"/>
                  <a:pt x="214" y="223"/>
                  <a:pt x="205" y="233"/>
                </a:cubicBezTo>
                <a:close/>
              </a:path>
            </a:pathLst>
          </a:custGeom>
          <a:solidFill>
            <a:srgbClr val="F4CE79"/>
          </a:solidFill>
          <a:ln>
            <a:noFill/>
          </a:ln>
        </p:spPr>
        <p:txBody>
          <a:bodyPr anchor="ctr"/>
          <a:lstStyle/>
          <a:p>
            <a:pPr algn="ctr"/>
            <a:endParaRPr lang="en-US" dirty="0"/>
          </a:p>
        </p:txBody>
      </p:sp>
      <p:sp>
        <p:nvSpPr>
          <p:cNvPr id="6" name="文本框 5"/>
          <p:cNvSpPr txBox="1"/>
          <p:nvPr/>
        </p:nvSpPr>
        <p:spPr>
          <a:xfrm>
            <a:off x="1089025" y="233680"/>
            <a:ext cx="4345305" cy="583565"/>
          </a:xfrm>
          <a:prstGeom prst="rect">
            <a:avLst/>
          </a:prstGeom>
          <a:noFill/>
        </p:spPr>
        <p:txBody>
          <a:bodyPr wrap="square" rtlCol="0">
            <a:spAutoFit/>
          </a:bodyPr>
          <a:p>
            <a:pPr algn="l"/>
            <a:r>
              <a:rPr lang="zh-CN" altLang="en-US" sz="3200" dirty="0">
                <a:solidFill>
                  <a:srgbClr val="F4CE79"/>
                </a:solidFill>
                <a:latin typeface="方正公文小标宋" panose="02000500000000000000" charset="-122"/>
                <a:ea typeface="方正公文小标宋" panose="02000500000000000000" charset="-122"/>
              </a:rPr>
              <a:t>年度汇报（生活</a:t>
            </a:r>
            <a:r>
              <a:rPr lang="zh-CN" altLang="en-US" sz="3200" dirty="0">
                <a:solidFill>
                  <a:srgbClr val="F4CE79"/>
                </a:solidFill>
                <a:latin typeface="方正公文小标宋" panose="02000500000000000000" charset="-122"/>
                <a:ea typeface="方正公文小标宋" panose="02000500000000000000" charset="-122"/>
                <a:sym typeface="+mn-ea"/>
              </a:rPr>
              <a:t>转变）</a:t>
            </a:r>
            <a:endParaRPr lang="zh-CN" altLang="en-US" sz="3200" dirty="0">
              <a:solidFill>
                <a:srgbClr val="F4CE79"/>
              </a:solidFill>
              <a:latin typeface="方正公文小标宋" panose="02000500000000000000" charset="-122"/>
              <a:ea typeface="方正公文小标宋" panose="02000500000000000000" charset="-122"/>
            </a:endParaRPr>
          </a:p>
        </p:txBody>
      </p:sp>
      <p:sp>
        <p:nvSpPr>
          <p:cNvPr id="94" name="矩形 93"/>
          <p:cNvSpPr/>
          <p:nvPr/>
        </p:nvSpPr>
        <p:spPr>
          <a:xfrm>
            <a:off x="5129468" y="3072568"/>
            <a:ext cx="1648858" cy="1200329"/>
          </a:xfrm>
          <a:prstGeom prst="rect">
            <a:avLst/>
          </a:prstGeom>
          <a:noFill/>
          <a:ln w="19050" cap="flat" cmpd="sng" algn="ctr">
            <a:noFill/>
            <a:prstDash val="solid"/>
            <a:round/>
            <a:headEnd type="none" w="med" len="med"/>
            <a:tailEnd type="none" w="med" len="med"/>
          </a:ln>
          <a:effectLst>
            <a:outerShdw blurRad="63500" sx="102000" sy="102000" algn="ctr" rotWithShape="0">
              <a:prstClr val="black">
                <a:alpha val="40000"/>
              </a:prstClr>
            </a:outerShdw>
          </a:effectLst>
        </p:spPr>
        <p:txBody>
          <a:bodyPr vert="horz" wrap="square" lIns="91440" tIns="45720" rIns="91440" bIns="45720" numCol="1" rtlCol="0" anchor="t" anchorCtr="0" compatLnSpc="1"/>
          <a:p>
            <a:pPr algn="ctr"/>
            <a:r>
              <a:rPr lang="zh-CN" altLang="en-US" sz="2800" b="1">
                <a:solidFill>
                  <a:srgbClr val="E7C87A"/>
                </a:solidFill>
                <a:latin typeface="+mj-ea"/>
                <a:ea typeface="+mj-ea"/>
              </a:rPr>
              <a:t>热爱生活</a:t>
            </a:r>
            <a:endParaRPr lang="en-US" altLang="zh-CN" sz="2800" b="1">
              <a:solidFill>
                <a:srgbClr val="E7C87A"/>
              </a:solidFill>
              <a:latin typeface="+mj-ea"/>
              <a:ea typeface="+mj-ea"/>
            </a:endParaRPr>
          </a:p>
          <a:p>
            <a:pPr algn="ctr"/>
            <a:r>
              <a:rPr lang="zh-CN" altLang="en-US" sz="2800" b="1">
                <a:solidFill>
                  <a:srgbClr val="E7C87A"/>
                </a:solidFill>
                <a:latin typeface="+mj-ea"/>
                <a:ea typeface="+mj-ea"/>
              </a:rPr>
              <a:t>自律自强</a:t>
            </a:r>
            <a:endParaRPr lang="zh-CN" altLang="en-US" sz="2800" b="1">
              <a:solidFill>
                <a:srgbClr val="E7C87A"/>
              </a:solidFill>
              <a:latin typeface="+mj-ea"/>
              <a:ea typeface="+mj-ea"/>
            </a:endParaRPr>
          </a:p>
        </p:txBody>
      </p:sp>
      <p:sp>
        <p:nvSpPr>
          <p:cNvPr id="97" name="矩形 96"/>
          <p:cNvSpPr/>
          <p:nvPr/>
        </p:nvSpPr>
        <p:spPr>
          <a:xfrm>
            <a:off x="4077290" y="1679068"/>
            <a:ext cx="3753220" cy="400110"/>
          </a:xfrm>
          <a:prstGeom prst="rect">
            <a:avLst/>
          </a:prstGeom>
          <a:noFill/>
          <a:ln w="19050" cap="flat" cmpd="sng" algn="ctr">
            <a:noFill/>
            <a:prstDash val="solid"/>
            <a:round/>
            <a:headEnd type="none" w="med" len="med"/>
            <a:tailEnd type="none" w="med" len="med"/>
          </a:ln>
          <a:effectLst>
            <a:outerShdw blurRad="63500" sx="102000" sy="102000" algn="ctr" rotWithShape="0">
              <a:prstClr val="black">
                <a:alpha val="40000"/>
              </a:prstClr>
            </a:outerShdw>
          </a:effectLst>
        </p:spPr>
        <p:txBody>
          <a:bodyPr vert="horz" wrap="square" lIns="91440" tIns="45720" rIns="91440" bIns="45720" numCol="1" rtlCol="0" anchor="t" anchorCtr="0" compatLnSpc="1"/>
          <a:p>
            <a:pPr algn="ctr"/>
            <a:r>
              <a:rPr lang="zh-CN" altLang="en-US" sz="2400" b="1">
                <a:solidFill>
                  <a:srgbClr val="E7C87A"/>
                </a:solidFill>
                <a:latin typeface="+mj-ea"/>
                <a:ea typeface="+mj-ea"/>
              </a:rPr>
              <a:t>建立良好的人际关系平台</a:t>
            </a:r>
            <a:endParaRPr lang="zh-CN" altLang="en-US" sz="2400" b="1">
              <a:solidFill>
                <a:srgbClr val="E7C87A"/>
              </a:solidFill>
              <a:latin typeface="+mj-ea"/>
              <a:ea typeface="+mj-ea"/>
            </a:endParaRPr>
          </a:p>
        </p:txBody>
      </p:sp>
      <p:sp>
        <p:nvSpPr>
          <p:cNvPr id="100" name="矩形 99"/>
          <p:cNvSpPr/>
          <p:nvPr/>
        </p:nvSpPr>
        <p:spPr>
          <a:xfrm>
            <a:off x="3853715" y="4940915"/>
            <a:ext cx="4200372" cy="400110"/>
          </a:xfrm>
          <a:prstGeom prst="rect">
            <a:avLst/>
          </a:prstGeom>
          <a:noFill/>
          <a:ln w="19050" cap="flat" cmpd="sng" algn="ctr">
            <a:noFill/>
            <a:prstDash val="solid"/>
            <a:round/>
            <a:headEnd type="none" w="med" len="med"/>
            <a:tailEnd type="none" w="med" len="med"/>
          </a:ln>
          <a:effectLst>
            <a:outerShdw blurRad="63500" sx="102000" sy="102000" algn="ctr" rotWithShape="0">
              <a:prstClr val="black">
                <a:alpha val="40000"/>
              </a:prstClr>
            </a:outerShdw>
          </a:effectLst>
        </p:spPr>
        <p:txBody>
          <a:bodyPr vert="horz" wrap="square" lIns="91440" tIns="45720" rIns="91440" bIns="45720" numCol="1" rtlCol="0" anchor="t" anchorCtr="0" compatLnSpc="1"/>
          <a:p>
            <a:pPr algn="ctr"/>
            <a:r>
              <a:rPr lang="zh-CN" altLang="en-US" sz="2400" b="1">
                <a:solidFill>
                  <a:srgbClr val="E7C87A"/>
                </a:solidFill>
                <a:latin typeface="+mj-ea"/>
                <a:ea typeface="+mj-ea"/>
              </a:rPr>
              <a:t>树立积极的人生观、价值观</a:t>
            </a:r>
            <a:endParaRPr lang="zh-CN" altLang="en-US" sz="2400" b="1">
              <a:solidFill>
                <a:srgbClr val="E7C87A"/>
              </a:solidFill>
              <a:latin typeface="+mj-ea"/>
              <a:ea typeface="+mj-ea"/>
            </a:endParaRPr>
          </a:p>
        </p:txBody>
      </p:sp>
      <p:sp>
        <p:nvSpPr>
          <p:cNvPr id="103" name="矩形 102"/>
          <p:cNvSpPr/>
          <p:nvPr/>
        </p:nvSpPr>
        <p:spPr>
          <a:xfrm>
            <a:off x="1831241" y="3145547"/>
            <a:ext cx="2433478" cy="707886"/>
          </a:xfrm>
          <a:prstGeom prst="rect">
            <a:avLst/>
          </a:prstGeom>
          <a:noFill/>
          <a:ln w="19050" cap="flat" cmpd="sng" algn="ctr">
            <a:noFill/>
            <a:prstDash val="solid"/>
            <a:round/>
            <a:headEnd type="none" w="med" len="med"/>
            <a:tailEnd type="none" w="med" len="med"/>
          </a:ln>
          <a:effectLst>
            <a:outerShdw blurRad="63500" sx="102000" sy="102000" algn="ctr" rotWithShape="0">
              <a:prstClr val="black">
                <a:alpha val="40000"/>
              </a:prstClr>
            </a:outerShdw>
          </a:effectLst>
        </p:spPr>
        <p:txBody>
          <a:bodyPr vert="horz" wrap="square" lIns="91440" tIns="45720" rIns="91440" bIns="45720" numCol="1" rtlCol="0" anchor="t" anchorCtr="0" compatLnSpc="1"/>
          <a:p>
            <a:pPr algn="ctr"/>
            <a:r>
              <a:rPr lang="zh-CN" altLang="en-US" sz="2400" b="1">
                <a:solidFill>
                  <a:srgbClr val="E7C87A"/>
                </a:solidFill>
                <a:latin typeface="+mj-ea"/>
                <a:ea typeface="+mj-ea"/>
              </a:rPr>
              <a:t>养成良好的生活习惯</a:t>
            </a:r>
            <a:endParaRPr lang="zh-CN" altLang="en-US" sz="2400" b="1">
              <a:solidFill>
                <a:srgbClr val="E7C87A"/>
              </a:solidFill>
              <a:latin typeface="+mj-ea"/>
              <a:ea typeface="+mj-ea"/>
            </a:endParaRPr>
          </a:p>
        </p:txBody>
      </p:sp>
      <p:sp>
        <p:nvSpPr>
          <p:cNvPr id="106" name="矩形 105"/>
          <p:cNvSpPr/>
          <p:nvPr/>
        </p:nvSpPr>
        <p:spPr>
          <a:xfrm>
            <a:off x="7830509" y="3073080"/>
            <a:ext cx="2337764" cy="1015663"/>
          </a:xfrm>
          <a:prstGeom prst="rect">
            <a:avLst/>
          </a:prstGeom>
          <a:noFill/>
          <a:ln w="19050" cap="flat" cmpd="sng" algn="ctr">
            <a:noFill/>
            <a:prstDash val="solid"/>
            <a:round/>
            <a:headEnd type="none" w="med" len="med"/>
            <a:tailEnd type="none" w="med" len="med"/>
          </a:ln>
          <a:effectLst>
            <a:outerShdw blurRad="63500" sx="102000" sy="102000" algn="ctr" rotWithShape="0">
              <a:prstClr val="black">
                <a:alpha val="40000"/>
              </a:prstClr>
            </a:outerShdw>
          </a:effectLst>
        </p:spPr>
        <p:txBody>
          <a:bodyPr vert="horz" wrap="square" lIns="91440" tIns="45720" rIns="91440" bIns="45720" numCol="1" rtlCol="0" anchor="t" anchorCtr="0" compatLnSpc="1"/>
          <a:p>
            <a:pPr algn="ctr"/>
            <a:r>
              <a:rPr lang="zh-CN" altLang="en-US" sz="2400" b="1">
                <a:solidFill>
                  <a:srgbClr val="E7C87A"/>
                </a:solidFill>
                <a:latin typeface="+mj-ea"/>
                <a:ea typeface="+mj-ea"/>
              </a:rPr>
              <a:t>团结同事（同学）、有大局意识</a:t>
            </a:r>
            <a:endParaRPr lang="zh-CN" altLang="en-US" sz="2400" b="1">
              <a:solidFill>
                <a:srgbClr val="E7C87A"/>
              </a:solidFill>
              <a:latin typeface="+mj-ea"/>
              <a:ea typeface="+mj-ea"/>
            </a:endParaRPr>
          </a:p>
        </p:txBody>
      </p:sp>
      <p:sp>
        <p:nvSpPr>
          <p:cNvPr id="107" name="箭头: 下 106"/>
          <p:cNvSpPr/>
          <p:nvPr/>
        </p:nvSpPr>
        <p:spPr bwMode="auto">
          <a:xfrm>
            <a:off x="5727692" y="4359319"/>
            <a:ext cx="504056" cy="307325"/>
          </a:xfrm>
          <a:prstGeom prst="downArrow">
            <a:avLst/>
          </a:prstGeom>
          <a:solidFill>
            <a:schemeClr val="accent1"/>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
            <a:pPr algn="ctr"/>
            <a:endParaRPr lang="zh-CN" altLang="en-US" sz="2000">
              <a:solidFill>
                <a:schemeClr val="accent2"/>
              </a:solidFill>
              <a:latin typeface="+mj-ea"/>
              <a:ea typeface="+mj-ea"/>
            </a:endParaRPr>
          </a:p>
        </p:txBody>
      </p:sp>
      <p:sp>
        <p:nvSpPr>
          <p:cNvPr id="108" name="箭头: 下 107"/>
          <p:cNvSpPr/>
          <p:nvPr/>
        </p:nvSpPr>
        <p:spPr bwMode="auto">
          <a:xfrm flipV="1">
            <a:off x="5728327" y="2399016"/>
            <a:ext cx="504056" cy="307325"/>
          </a:xfrm>
          <a:prstGeom prst="downArrow">
            <a:avLst/>
          </a:prstGeom>
          <a:solidFill>
            <a:schemeClr val="accent1"/>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
            <a:pPr algn="ctr"/>
            <a:endParaRPr lang="zh-CN" altLang="en-US" sz="2000">
              <a:solidFill>
                <a:schemeClr val="accent2"/>
              </a:solidFill>
              <a:latin typeface="+mj-ea"/>
              <a:ea typeface="+mj-ea"/>
            </a:endParaRPr>
          </a:p>
        </p:txBody>
      </p:sp>
      <p:sp>
        <p:nvSpPr>
          <p:cNvPr id="109" name="箭头: 下 108"/>
          <p:cNvSpPr/>
          <p:nvPr/>
        </p:nvSpPr>
        <p:spPr bwMode="auto">
          <a:xfrm rot="5400000" flipV="1">
            <a:off x="7052841" y="3346147"/>
            <a:ext cx="504056" cy="307325"/>
          </a:xfrm>
          <a:prstGeom prst="downArrow">
            <a:avLst/>
          </a:prstGeom>
          <a:solidFill>
            <a:schemeClr val="accent1"/>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
            <a:pPr algn="ctr"/>
            <a:endParaRPr lang="zh-CN" altLang="en-US" sz="2000">
              <a:solidFill>
                <a:schemeClr val="accent2"/>
              </a:solidFill>
              <a:latin typeface="+mj-ea"/>
              <a:ea typeface="+mj-ea"/>
            </a:endParaRPr>
          </a:p>
        </p:txBody>
      </p:sp>
      <p:sp>
        <p:nvSpPr>
          <p:cNvPr id="110" name="箭头: 下 109"/>
          <p:cNvSpPr/>
          <p:nvPr/>
        </p:nvSpPr>
        <p:spPr bwMode="auto">
          <a:xfrm rot="16200000" flipH="1" flipV="1">
            <a:off x="4375288" y="3346148"/>
            <a:ext cx="504056" cy="307325"/>
          </a:xfrm>
          <a:prstGeom prst="downArrow">
            <a:avLst/>
          </a:prstGeom>
          <a:solidFill>
            <a:schemeClr val="accent1"/>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
            <a:pPr algn="ctr"/>
            <a:endParaRPr lang="zh-CN" altLang="en-US" sz="2000">
              <a:solidFill>
                <a:schemeClr val="accent2"/>
              </a:solidFill>
              <a:latin typeface="+mj-ea"/>
              <a:ea typeface="+mj-ea"/>
            </a:endParaRPr>
          </a:p>
        </p:txBody>
      </p:sp>
      <p:sp>
        <p:nvSpPr>
          <p:cNvPr id="111" name="矩形 110"/>
          <p:cNvSpPr/>
          <p:nvPr/>
        </p:nvSpPr>
        <p:spPr>
          <a:xfrm>
            <a:off x="1998251" y="952487"/>
            <a:ext cx="7964814" cy="521970"/>
          </a:xfrm>
          <a:prstGeom prst="rect">
            <a:avLst/>
          </a:prstGeom>
          <a:noFill/>
        </p:spPr>
        <p:txBody>
          <a:bodyPr wrap="square" rtlCol="0">
            <a:spAutoFit/>
          </a:bodyPr>
          <a:p>
            <a:pPr algn="ctr"/>
            <a:r>
              <a:rPr lang="zh-CN" altLang="en-US" sz="2800">
                <a:solidFill>
                  <a:srgbClr val="E7C87A"/>
                </a:solidFill>
                <a:latin typeface="微软雅黑" panose="020B0503020204020204" pitchFamily="34" charset="-122"/>
                <a:ea typeface="微软雅黑" panose="020B0503020204020204" pitchFamily="34" charset="-122"/>
              </a:rPr>
              <a:t>热爱生活，自律自强</a:t>
            </a:r>
            <a:endParaRPr lang="zh-CN" altLang="en-US" sz="2800">
              <a:solidFill>
                <a:srgbClr val="E7C87A"/>
              </a:solidFill>
              <a:latin typeface="微软雅黑" panose="020B0503020204020204" pitchFamily="34" charset="-122"/>
              <a:ea typeface="微软雅黑" panose="020B0503020204020204" pitchFamily="34" charset="-122"/>
            </a:endParaRPr>
          </a:p>
        </p:txBody>
      </p:sp>
      <p:pic>
        <p:nvPicPr>
          <p:cNvPr id="7" name="图片 6" descr="1591616167633"/>
          <p:cNvPicPr>
            <a:picLocks noChangeAspect="1"/>
          </p:cNvPicPr>
          <p:nvPr/>
        </p:nvPicPr>
        <p:blipFill>
          <a:blip r:embed="rId2"/>
          <a:stretch>
            <a:fillRect/>
          </a:stretch>
        </p:blipFill>
        <p:spPr>
          <a:xfrm>
            <a:off x="693420" y="4534535"/>
            <a:ext cx="2700326" cy="1800000"/>
          </a:xfrm>
          <a:prstGeom prst="rect">
            <a:avLst/>
          </a:prstGeom>
        </p:spPr>
      </p:pic>
      <p:pic>
        <p:nvPicPr>
          <p:cNvPr id="8" name="图片 7" descr="1583287637794"/>
          <p:cNvPicPr>
            <a:picLocks noChangeAspect="1"/>
          </p:cNvPicPr>
          <p:nvPr/>
        </p:nvPicPr>
        <p:blipFill>
          <a:blip r:embed="rId3"/>
          <a:stretch>
            <a:fillRect/>
          </a:stretch>
        </p:blipFill>
        <p:spPr>
          <a:xfrm>
            <a:off x="8717280" y="4666615"/>
            <a:ext cx="2698928" cy="1800000"/>
          </a:xfrm>
          <a:prstGeom prst="rect">
            <a:avLst/>
          </a:prstGeom>
        </p:spPr>
      </p:pic>
      <p:pic>
        <p:nvPicPr>
          <p:cNvPr id="9" name="图片 8" descr="IMG_20191105_163713"/>
          <p:cNvPicPr>
            <a:picLocks noChangeAspect="1"/>
          </p:cNvPicPr>
          <p:nvPr/>
        </p:nvPicPr>
        <p:blipFill>
          <a:blip r:embed="rId4"/>
          <a:stretch>
            <a:fillRect/>
          </a:stretch>
        </p:blipFill>
        <p:spPr>
          <a:xfrm>
            <a:off x="843280" y="1076325"/>
            <a:ext cx="2400000" cy="1800000"/>
          </a:xfrm>
          <a:prstGeom prst="rect">
            <a:avLst/>
          </a:prstGeom>
        </p:spPr>
      </p:pic>
      <p:pic>
        <p:nvPicPr>
          <p:cNvPr id="10" name="图片 9" descr="IMG_PITU_20200701_103113"/>
          <p:cNvPicPr>
            <a:picLocks noChangeAspect="1"/>
          </p:cNvPicPr>
          <p:nvPr/>
        </p:nvPicPr>
        <p:blipFill>
          <a:blip r:embed="rId5"/>
          <a:stretch>
            <a:fillRect/>
          </a:stretch>
        </p:blipFill>
        <p:spPr>
          <a:xfrm>
            <a:off x="8717280" y="979170"/>
            <a:ext cx="2699489" cy="180000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fill="hold" nodeType="tmRoot"/>
      </p:par>
    </p:tnLst>
  </p:timing>
</p:sld>
</file>

<file path=ppt/tags/tag1.xml><?xml version="1.0" encoding="utf-8"?>
<p:tagLst xmlns:p="http://schemas.openxmlformats.org/presentationml/2006/main">
  <p:tag name="ISLIDE.VECTOR" val="9c2e6b19-521a-49fd-b72e-852306a6bda7"/>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1576</Words>
  <Application>WPS 演示</Application>
  <PresentationFormat>宽屏</PresentationFormat>
  <Paragraphs>156</Paragraphs>
  <Slides>13</Slides>
  <Notes>0</Notes>
  <HiddenSlides>0</HiddenSlides>
  <MMClips>0</MMClips>
  <ScaleCrop>false</ScaleCrop>
  <HeadingPairs>
    <vt:vector size="6" baseType="variant">
      <vt:variant>
        <vt:lpstr>已用的字体</vt:lpstr>
      </vt:variant>
      <vt:variant>
        <vt:i4>12</vt:i4>
      </vt:variant>
      <vt:variant>
        <vt:lpstr>主题</vt:lpstr>
      </vt:variant>
      <vt:variant>
        <vt:i4>2</vt:i4>
      </vt:variant>
      <vt:variant>
        <vt:lpstr>幻灯片标题</vt:lpstr>
      </vt:variant>
      <vt:variant>
        <vt:i4>13</vt:i4>
      </vt:variant>
    </vt:vector>
  </HeadingPairs>
  <TitlesOfParts>
    <vt:vector size="27" baseType="lpstr">
      <vt:lpstr>Arial</vt:lpstr>
      <vt:lpstr>宋体</vt:lpstr>
      <vt:lpstr>Wingdings</vt:lpstr>
      <vt:lpstr>方正公文小标宋</vt:lpstr>
      <vt:lpstr>微软雅黑</vt:lpstr>
      <vt:lpstr>汉仪大宋简</vt:lpstr>
      <vt:lpstr>阿里巴巴普惠体 R</vt:lpstr>
      <vt:lpstr>汉仪粗宋简</vt:lpstr>
      <vt:lpstr>等线</vt:lpstr>
      <vt:lpstr>Arial Unicode MS</vt:lpstr>
      <vt:lpstr>等线 Light</vt:lpstr>
      <vt:lpstr>Calibri</vt:lpstr>
      <vt:lpstr>Office 主题​​</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邓鸿伟</cp:lastModifiedBy>
  <cp:revision>17</cp:revision>
  <dcterms:created xsi:type="dcterms:W3CDTF">2021-07-01T03:31:00Z</dcterms:created>
  <dcterms:modified xsi:type="dcterms:W3CDTF">2021-09-04T09:59:07Z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2052-11.1.0.10495</vt:lpwstr>
  </property>
  <property fmtid="{D5CDD505-2E9C-101B-9397-08002B2CF9AE}" pid="3" name="KSOTemplateUUID">
    <vt:lpwstr>v1.0_mb_DEuVsRWpDnnSa9UhZD/dFw==</vt:lpwstr>
  </property>
  <property fmtid="{D5CDD505-2E9C-101B-9397-08002B2CF9AE}" pid="4" name="ICV">
    <vt:lpwstr>5A8B1CE2BC484CB0BE33FE8968D75410</vt:lpwstr>
  </property>
</Properties>
</file>